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6" r:id="rId2"/>
    <p:sldId id="257" r:id="rId3"/>
    <p:sldId id="258" r:id="rId4"/>
    <p:sldId id="259" r:id="rId5"/>
    <p:sldId id="260" r:id="rId6"/>
    <p:sldId id="261" r:id="rId7"/>
    <p:sldId id="272" r:id="rId8"/>
    <p:sldId id="273" r:id="rId9"/>
    <p:sldId id="274" r:id="rId10"/>
    <p:sldId id="275" r:id="rId11"/>
    <p:sldId id="269" r:id="rId12"/>
    <p:sldId id="270" r:id="rId13"/>
    <p:sldId id="271" r:id="rId14"/>
    <p:sldId id="262" r:id="rId15"/>
    <p:sldId id="263" r:id="rId16"/>
    <p:sldId id="265" r:id="rId17"/>
    <p:sldId id="266" r:id="rId18"/>
    <p:sldId id="267" r:id="rId19"/>
    <p:sldId id="268" r:id="rId20"/>
    <p:sldId id="264" r:id="rId21"/>
  </p:sldIdLst>
  <p:sldSz cx="9144000" cy="5143500" type="screen16x9"/>
  <p:notesSz cx="6858000" cy="9144000"/>
  <p:defaultTextStyle>
    <a:defPPr>
      <a:defRPr lang=""/>
    </a:defPPr>
    <a:lvl1pPr algn="l" defTabSz="514350" rtl="0" eaLnBrk="0" fontAlgn="base" hangingPunct="0">
      <a:spcBef>
        <a:spcPct val="0"/>
      </a:spcBef>
      <a:spcAft>
        <a:spcPct val="0"/>
      </a:spcAft>
      <a:defRPr sz="975" kern="1200">
        <a:solidFill>
          <a:schemeClr val="tx1"/>
        </a:solidFill>
        <a:latin typeface="Arial" panose="020B0604020202020204" pitchFamily="34" charset="0"/>
        <a:ea typeface="+mn-ea"/>
        <a:cs typeface="+mn-cs"/>
      </a:defRPr>
    </a:lvl1pPr>
    <a:lvl2pPr marL="257175" indent="85725" algn="l" defTabSz="514350" rtl="0" eaLnBrk="0" fontAlgn="base" hangingPunct="0">
      <a:spcBef>
        <a:spcPct val="0"/>
      </a:spcBef>
      <a:spcAft>
        <a:spcPct val="0"/>
      </a:spcAft>
      <a:defRPr sz="975" kern="1200">
        <a:solidFill>
          <a:schemeClr val="tx1"/>
        </a:solidFill>
        <a:latin typeface="Arial" panose="020B0604020202020204" pitchFamily="34" charset="0"/>
        <a:ea typeface="+mn-ea"/>
        <a:cs typeface="+mn-cs"/>
      </a:defRPr>
    </a:lvl2pPr>
    <a:lvl3pPr marL="514350" indent="171450" algn="l" defTabSz="514350" rtl="0" eaLnBrk="0" fontAlgn="base" hangingPunct="0">
      <a:spcBef>
        <a:spcPct val="0"/>
      </a:spcBef>
      <a:spcAft>
        <a:spcPct val="0"/>
      </a:spcAft>
      <a:defRPr sz="975" kern="1200">
        <a:solidFill>
          <a:schemeClr val="tx1"/>
        </a:solidFill>
        <a:latin typeface="Arial" panose="020B0604020202020204" pitchFamily="34" charset="0"/>
        <a:ea typeface="+mn-ea"/>
        <a:cs typeface="+mn-cs"/>
      </a:defRPr>
    </a:lvl3pPr>
    <a:lvl4pPr marL="771525" indent="257175" algn="l" defTabSz="514350" rtl="0" eaLnBrk="0" fontAlgn="base" hangingPunct="0">
      <a:spcBef>
        <a:spcPct val="0"/>
      </a:spcBef>
      <a:spcAft>
        <a:spcPct val="0"/>
      </a:spcAft>
      <a:defRPr sz="975" kern="1200">
        <a:solidFill>
          <a:schemeClr val="tx1"/>
        </a:solidFill>
        <a:latin typeface="Arial" panose="020B0604020202020204" pitchFamily="34" charset="0"/>
        <a:ea typeface="+mn-ea"/>
        <a:cs typeface="+mn-cs"/>
      </a:defRPr>
    </a:lvl4pPr>
    <a:lvl5pPr marL="1028700" indent="342900" algn="l" defTabSz="514350" rtl="0" eaLnBrk="0" fontAlgn="base" hangingPunct="0">
      <a:spcBef>
        <a:spcPct val="0"/>
      </a:spcBef>
      <a:spcAft>
        <a:spcPct val="0"/>
      </a:spcAft>
      <a:defRPr sz="975" kern="1200">
        <a:solidFill>
          <a:schemeClr val="tx1"/>
        </a:solidFill>
        <a:latin typeface="Arial" panose="020B0604020202020204" pitchFamily="34" charset="0"/>
        <a:ea typeface="+mn-ea"/>
        <a:cs typeface="+mn-cs"/>
      </a:defRPr>
    </a:lvl5pPr>
    <a:lvl6pPr marL="1714500" algn="l" defTabSz="685800" rtl="0" eaLnBrk="1" latinLnBrk="0" hangingPunct="1">
      <a:defRPr sz="975" kern="1200">
        <a:solidFill>
          <a:schemeClr val="tx1"/>
        </a:solidFill>
        <a:latin typeface="Arial" panose="020B0604020202020204" pitchFamily="34" charset="0"/>
        <a:ea typeface="+mn-ea"/>
        <a:cs typeface="+mn-cs"/>
      </a:defRPr>
    </a:lvl6pPr>
    <a:lvl7pPr marL="2057400" algn="l" defTabSz="685800" rtl="0" eaLnBrk="1" latinLnBrk="0" hangingPunct="1">
      <a:defRPr sz="975" kern="1200">
        <a:solidFill>
          <a:schemeClr val="tx1"/>
        </a:solidFill>
        <a:latin typeface="Arial" panose="020B0604020202020204" pitchFamily="34" charset="0"/>
        <a:ea typeface="+mn-ea"/>
        <a:cs typeface="+mn-cs"/>
      </a:defRPr>
    </a:lvl7pPr>
    <a:lvl8pPr marL="2400300" algn="l" defTabSz="685800" rtl="0" eaLnBrk="1" latinLnBrk="0" hangingPunct="1">
      <a:defRPr sz="975" kern="1200">
        <a:solidFill>
          <a:schemeClr val="tx1"/>
        </a:solidFill>
        <a:latin typeface="Arial" panose="020B0604020202020204" pitchFamily="34" charset="0"/>
        <a:ea typeface="+mn-ea"/>
        <a:cs typeface="+mn-cs"/>
      </a:defRPr>
    </a:lvl8pPr>
    <a:lvl9pPr marL="2743200" algn="l" defTabSz="685800" rtl="0" eaLnBrk="1" latinLnBrk="0" hangingPunct="1">
      <a:defRPr sz="975"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DA4952-0CE9-4831-91DE-E2DE9265667E}" v="15" dt="2024-06-03T22:16:09.0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0201" autoAdjust="0"/>
  </p:normalViewPr>
  <p:slideViewPr>
    <p:cSldViewPr snapToGrid="0">
      <p:cViewPr varScale="1">
        <p:scale>
          <a:sx n="102" d="100"/>
          <a:sy n="102" d="100"/>
        </p:scale>
        <p:origin x="92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4048F3-A3CF-4B9D-8C7E-33546950BD35}" type="datetimeFigureOut">
              <a:rPr lang="es-MX" smtClean="0"/>
              <a:t>03/06/2024</a:t>
            </a:fld>
            <a:endParaRPr lang="es-MX"/>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3E9946-A3DC-4751-A451-50CD3C6E7A54}" type="slidenum">
              <a:rPr lang="es-MX" smtClean="0"/>
              <a:t>‹#›</a:t>
            </a:fld>
            <a:endParaRPr lang="es-MX"/>
          </a:p>
        </p:txBody>
      </p:sp>
    </p:spTree>
    <p:extLst>
      <p:ext uri="{BB962C8B-B14F-4D97-AF65-F5344CB8AC3E}">
        <p14:creationId xmlns:p14="http://schemas.microsoft.com/office/powerpoint/2010/main" val="1270573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linkedin.com/learning/fundamentos-del-analisis-estrategico-empresarial/conceptos-basicos-del-analisis-estrategico?autoSkip=true&amp;resume=false&amp;u=91931370"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linkedin.com/learning/fundamentos-del-analisis-estrategico-empresarial/conceptos-basicos-del-analisis-estrategico?autoSkip=true&amp;resume=false&amp;u=91931370"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linkedin.com/learning/fundamentos-del-analisis-estrategico-empresarial/conceptos-basicos-del-analisis-estrategico?autoSkip=true&amp;resume=false&amp;u=91931370"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linkedin.com/learning/fundamentos-del-analisis-estrategico-empresarial/analisis-pestel-para-analizar-los-factores-externos-clave?resume=false&amp;u=91931370"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linkedin.com/learning/fundamentos-del-analisis-estrategico-empresarial/analisis-pestel-para-analizar-los-factores-externos-clave?resume=false&amp;u=91931370"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linkedin.com/learning/fundamentos-del-analisis-estrategico-empresarial/conceptos-basicos-del-analisis-estrategico?autoSkip=true&amp;resume=false&amp;u=91931370"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linkedin.com/learning/fundamentos-del-analisis-estrategico-empresarial/la-matriz-de-ansoff-para-explorar-opciones-de-crecimiento-empresarial?autoSkip=true&amp;resume=false&amp;u=91931370"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linkedin.com/learning/fundamentos-del-analisis-estrategico-empresarial/la-matriz-de-ansoff-para-explorar-opciones-de-crecimiento-empresarial?autoSkip=true&amp;resume=false&amp;u=91931370"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linkedin.com/learning/fundamentos-del-analisis-estrategico-empresarial/conceptos-basicos-del-analisis-estrategico?autoSkip=true&amp;resume=false&amp;u=91931370"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linkedin.com/learning/fundamentos-del-analisis-estrategico-empresarial/conceptos-basicos-del-analisis-estrategico?autoSkip=true&amp;resume=false&amp;u=91931370"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linkedin.com/learning/fundamentos-del-analisis-estrategico-empresarial/conceptos-basicos-del-analisis-estrategico?autoSkip=true&amp;resume=false&amp;u=91931370"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b="0" i="0" u="none" strike="noStrike" dirty="0">
                <a:effectLst/>
                <a:latin typeface="-apple-system"/>
                <a:hlinkClick r:id="rId3"/>
              </a:rPr>
              <a:t>¿Te gusta el ajedrez? ¿Sabes mover las piezas, pero no para ganar una partida? Aquí vamos a jugar al ajedrez de los negocios. Aprenderemos a jugar con estrategia, a ver lo que los demás no ven </a:t>
            </a:r>
            <a:r>
              <a:rPr lang="es-MX" b="0" i="0" u="sng" dirty="0">
                <a:effectLst/>
                <a:latin typeface="-apple-system"/>
                <a:hlinkClick r:id="rId3"/>
              </a:rPr>
              <a:t>y a ganar la partida del mundo empresarial</a:t>
            </a:r>
            <a:r>
              <a:rPr lang="es-MX" b="0" i="0" u="sng" dirty="0">
                <a:effectLst/>
                <a:latin typeface="-apple-system"/>
              </a:rPr>
              <a:t>.</a:t>
            </a:r>
          </a:p>
          <a:p>
            <a:r>
              <a:rPr lang="es-MX" b="0" i="0" u="none" strike="noStrike" dirty="0">
                <a:effectLst/>
                <a:latin typeface="-apple-system"/>
                <a:hlinkClick r:id="rId3"/>
              </a:rPr>
              <a:t>piensa en cómo organizar una cena para una persona especial. Planificar el menú, comprar los ingredientes, considerar las preferencias de esa persona y pensar en cómo presentar la comida. Eso es una estrategia. </a:t>
            </a:r>
            <a:endParaRPr lang="es-MX" dirty="0"/>
          </a:p>
        </p:txBody>
      </p:sp>
      <p:sp>
        <p:nvSpPr>
          <p:cNvPr id="4" name="Slide Number Placeholder 3"/>
          <p:cNvSpPr>
            <a:spLocks noGrp="1"/>
          </p:cNvSpPr>
          <p:nvPr>
            <p:ph type="sldNum" sz="quarter" idx="5"/>
          </p:nvPr>
        </p:nvSpPr>
        <p:spPr/>
        <p:txBody>
          <a:bodyPr/>
          <a:lstStyle/>
          <a:p>
            <a:fld id="{B93E9946-A3DC-4751-A451-50CD3C6E7A54}" type="slidenum">
              <a:rPr lang="es-MX" smtClean="0"/>
              <a:t>2</a:t>
            </a:fld>
            <a:endParaRPr lang="es-MX"/>
          </a:p>
        </p:txBody>
      </p:sp>
    </p:spTree>
    <p:extLst>
      <p:ext uri="{BB962C8B-B14F-4D97-AF65-F5344CB8AC3E}">
        <p14:creationId xmlns:p14="http://schemas.microsoft.com/office/powerpoint/2010/main" val="1769403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b="0" i="0" u="none" strike="noStrike" dirty="0">
                <a:effectLst/>
                <a:latin typeface="-apple-system"/>
                <a:hlinkClick r:id="rId3"/>
              </a:rPr>
              <a:t>La estrategia es como el plan o la ruta que trazamos para alcanzar nuestros objetivos a largo plazo. Y el análisis es el método que utilizamos para examinar la situación de la empresa, obtener información y guiar nuestras decisiones. Por lo tanto, el análisis estratégico de negocio es la combinación perfecta entre estrategia y análisis. Une la perspectiva a largo plazo de la estrategia con la profundidad y meticulosidad</a:t>
            </a:r>
            <a:endParaRPr lang="es-MX" dirty="0"/>
          </a:p>
        </p:txBody>
      </p:sp>
      <p:sp>
        <p:nvSpPr>
          <p:cNvPr id="4" name="Slide Number Placeholder 3"/>
          <p:cNvSpPr>
            <a:spLocks noGrp="1"/>
          </p:cNvSpPr>
          <p:nvPr>
            <p:ph type="sldNum" sz="quarter" idx="5"/>
          </p:nvPr>
        </p:nvSpPr>
        <p:spPr/>
        <p:txBody>
          <a:bodyPr/>
          <a:lstStyle/>
          <a:p>
            <a:fld id="{B93E9946-A3DC-4751-A451-50CD3C6E7A54}" type="slidenum">
              <a:rPr lang="es-MX" smtClean="0"/>
              <a:t>11</a:t>
            </a:fld>
            <a:endParaRPr lang="es-MX"/>
          </a:p>
        </p:txBody>
      </p:sp>
    </p:spTree>
    <p:extLst>
      <p:ext uri="{BB962C8B-B14F-4D97-AF65-F5344CB8AC3E}">
        <p14:creationId xmlns:p14="http://schemas.microsoft.com/office/powerpoint/2010/main" val="2539189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b="0" i="0" u="none" strike="noStrike" dirty="0">
                <a:effectLst/>
                <a:latin typeface="-apple-system"/>
                <a:hlinkClick r:id="rId3"/>
              </a:rPr>
              <a:t>La estrategia es como el plan o la ruta que trazamos para alcanzar nuestros objetivos a largo plazo. Y el análisis es el método que utilizamos para examinar la situación de la empresa, obtener información y guiar nuestras decisiones. Por lo tanto, el análisis estratégico de negocio es la combinación perfecta entre estrategia y análisis. Une la perspectiva a largo plazo de la estrategia con la profundidad y meticulosidad</a:t>
            </a:r>
            <a:endParaRPr lang="es-MX" dirty="0"/>
          </a:p>
        </p:txBody>
      </p:sp>
      <p:sp>
        <p:nvSpPr>
          <p:cNvPr id="4" name="Slide Number Placeholder 3"/>
          <p:cNvSpPr>
            <a:spLocks noGrp="1"/>
          </p:cNvSpPr>
          <p:nvPr>
            <p:ph type="sldNum" sz="quarter" idx="5"/>
          </p:nvPr>
        </p:nvSpPr>
        <p:spPr/>
        <p:txBody>
          <a:bodyPr/>
          <a:lstStyle/>
          <a:p>
            <a:fld id="{B93E9946-A3DC-4751-A451-50CD3C6E7A54}" type="slidenum">
              <a:rPr lang="es-MX" smtClean="0"/>
              <a:t>12</a:t>
            </a:fld>
            <a:endParaRPr lang="es-MX"/>
          </a:p>
        </p:txBody>
      </p:sp>
    </p:spTree>
    <p:extLst>
      <p:ext uri="{BB962C8B-B14F-4D97-AF65-F5344CB8AC3E}">
        <p14:creationId xmlns:p14="http://schemas.microsoft.com/office/powerpoint/2010/main" val="7319928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latin typeface="-apple-system"/>
              </a:rPr>
              <a:t>Una vez que hayamos aplicado y entendido cada una de las cinco fuerzas, el siguiente paso es utilizar estos resultados para informar y ajustar la estrategia empresarial.  Por ejemplo, si descubrimos que el poder de los proveedores es especialmente alto en tu sector o industria, tal vez busques formas de diversificar tus fuentes de suministros o incluso pensar en integración vertical. Si el análisis indica que la amenaza de productos sustitutivos es alta, podrás explorar la innovación de productos o enfocarte en reforzar la fidelidad de la marca</a:t>
            </a:r>
            <a:endParaRPr lang="es-MX" dirty="0"/>
          </a:p>
        </p:txBody>
      </p:sp>
      <p:sp>
        <p:nvSpPr>
          <p:cNvPr id="4" name="Slide Number Placeholder 3"/>
          <p:cNvSpPr>
            <a:spLocks noGrp="1"/>
          </p:cNvSpPr>
          <p:nvPr>
            <p:ph type="sldNum" sz="quarter" idx="5"/>
          </p:nvPr>
        </p:nvSpPr>
        <p:spPr/>
        <p:txBody>
          <a:bodyPr/>
          <a:lstStyle/>
          <a:p>
            <a:fld id="{B93E9946-A3DC-4751-A451-50CD3C6E7A54}" type="slidenum">
              <a:rPr lang="es-MX" smtClean="0"/>
              <a:t>13</a:t>
            </a:fld>
            <a:endParaRPr lang="es-MX"/>
          </a:p>
        </p:txBody>
      </p:sp>
    </p:spTree>
    <p:extLst>
      <p:ext uri="{BB962C8B-B14F-4D97-AF65-F5344CB8AC3E}">
        <p14:creationId xmlns:p14="http://schemas.microsoft.com/office/powerpoint/2010/main" val="1270357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b="0" i="0" u="none" strike="noStrike" dirty="0">
                <a:effectLst/>
                <a:latin typeface="-apple-system"/>
                <a:hlinkClick r:id="rId3"/>
              </a:rPr>
              <a:t>Comencemos con el aspecto político. Más allá de la estabilidad gubernamental, </a:t>
            </a:r>
            <a:r>
              <a:rPr lang="es-MX" b="0" i="0" u="sng" dirty="0">
                <a:effectLst/>
                <a:latin typeface="-apple-system"/>
                <a:hlinkClick r:id="rId3"/>
              </a:rPr>
              <a:t>considera factores como políticas fiscales, </a:t>
            </a:r>
            <a:r>
              <a:rPr lang="es-MX" b="0" i="0" u="none" strike="noStrike" dirty="0">
                <a:effectLst/>
                <a:latin typeface="-apple-system"/>
                <a:hlinkClick r:id="rId3"/>
              </a:rPr>
              <a:t>lobbies, grupos de interés y relaciones internacionales. Por ejemplo, pregúntate: ¿Qué iniciativas políticas se están proponiendo que podrían influir en tu sector? Pasemos ahora al factor económico. Además de los factores macroeconómicos como la inflación, el tipo de cambio o el PIB, analizamos también tendencias macroeconómicas, distribución de ingresos, niveles de desempleo y acceso al crédito.</a:t>
            </a:r>
            <a:endParaRPr lang="es-MX" dirty="0"/>
          </a:p>
        </p:txBody>
      </p:sp>
      <p:sp>
        <p:nvSpPr>
          <p:cNvPr id="4" name="Slide Number Placeholder 3"/>
          <p:cNvSpPr>
            <a:spLocks noGrp="1"/>
          </p:cNvSpPr>
          <p:nvPr>
            <p:ph type="sldNum" sz="quarter" idx="5"/>
          </p:nvPr>
        </p:nvSpPr>
        <p:spPr/>
        <p:txBody>
          <a:bodyPr/>
          <a:lstStyle/>
          <a:p>
            <a:fld id="{B93E9946-A3DC-4751-A451-50CD3C6E7A54}" type="slidenum">
              <a:rPr lang="es-MX" smtClean="0"/>
              <a:t>14</a:t>
            </a:fld>
            <a:endParaRPr lang="es-MX"/>
          </a:p>
        </p:txBody>
      </p:sp>
    </p:spTree>
    <p:extLst>
      <p:ext uri="{BB962C8B-B14F-4D97-AF65-F5344CB8AC3E}">
        <p14:creationId xmlns:p14="http://schemas.microsoft.com/office/powerpoint/2010/main" val="20805721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b="0" i="0" u="none" strike="noStrike" dirty="0">
                <a:effectLst/>
                <a:latin typeface="-apple-system"/>
                <a:hlinkClick r:id="rId3"/>
              </a:rPr>
              <a:t>En el aspecto social, examinamos la evolución de los valores culturales y sociales, el comportamiento del consumidor y las preferencias, pero también observamos patrones de comportamiento, expectativas generacionales y tendencias demográficas emergentes. En lo tecnológico, aparte de los avances obvios y aspectos como la incorporación de nuevas tecnologías, transformación digital y automatización, debemos preguntarnos qué tecnologías disruptivas están en el horizonte y cómo la convergencia tecnológica podría afectar a nuestra industria. Vamos al factor ambiental. Como es evidente, se refiere a todo lo relacionado con el medioambiente, como el cambio climático y las preocupaciones ambientales. Piensa en términos de sostenibilidad y responsabilidad corporativa. ¿Cuáles son las expectativas del consumidor en términos ambientales? Finalmente, llegamos al aspecto legal. Se refiere a cómo pueden afectar a nuestras empresas las leyes o regulaciones específicas de una industria o país. Esto puede incluir regulaciones laborales, normativas de seguridad o leyes de protección al consumidor. Pero más allá de la simple conformidad, analiza cómo las leyes emergentes y las nuevas propuestas pueden favorecer o dificultar nuestra actividad empresarial. Un análisis PESTEL debe ir más allá de una enumeración de factores. Observa la interconexión entre estos factores y cómo se pueden combinar para crear escenarios futuros. Ponderar la relevancia y el impacto potencial para tu organización es esencial. El verdadero valor del PESTEL radica en su capacidad para influir en la estrategia. Al ofrecer un mapa detallado del entorno, permite a las empresas posicionar mejor sus recursos, anticipar desafíos y capitalizar oportunidades emergentes. Además, al integrarlo con otras herramientas como DAFO o el análisis de las cinco fuerzas de Porter, puedes obtener una perspectiva completa que oriente y fortalezca las decisiones estratégicas. En esencia, el análisis PESTEL es la lente que clarifica el entorno empresarial. Para estrategas que buscan</a:t>
            </a:r>
            <a:endParaRPr lang="es-MX" dirty="0"/>
          </a:p>
        </p:txBody>
      </p:sp>
      <p:sp>
        <p:nvSpPr>
          <p:cNvPr id="4" name="Slide Number Placeholder 3"/>
          <p:cNvSpPr>
            <a:spLocks noGrp="1"/>
          </p:cNvSpPr>
          <p:nvPr>
            <p:ph type="sldNum" sz="quarter" idx="5"/>
          </p:nvPr>
        </p:nvSpPr>
        <p:spPr/>
        <p:txBody>
          <a:bodyPr/>
          <a:lstStyle/>
          <a:p>
            <a:fld id="{B93E9946-A3DC-4751-A451-50CD3C6E7A54}" type="slidenum">
              <a:rPr lang="es-MX" smtClean="0"/>
              <a:t>15</a:t>
            </a:fld>
            <a:endParaRPr lang="es-MX"/>
          </a:p>
        </p:txBody>
      </p:sp>
    </p:spTree>
    <p:extLst>
      <p:ext uri="{BB962C8B-B14F-4D97-AF65-F5344CB8AC3E}">
        <p14:creationId xmlns:p14="http://schemas.microsoft.com/office/powerpoint/2010/main" val="41826762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s-MX" b="1" i="0" dirty="0">
                <a:effectLst/>
                <a:latin typeface="-apple-system"/>
              </a:rPr>
              <a:t>La matriz BCG para medir crecimiento y cuota de mercado</a:t>
            </a:r>
          </a:p>
        </p:txBody>
      </p:sp>
      <p:sp>
        <p:nvSpPr>
          <p:cNvPr id="4" name="Slide Number Placeholder 3"/>
          <p:cNvSpPr>
            <a:spLocks noGrp="1"/>
          </p:cNvSpPr>
          <p:nvPr>
            <p:ph type="sldNum" sz="quarter" idx="5"/>
          </p:nvPr>
        </p:nvSpPr>
        <p:spPr/>
        <p:txBody>
          <a:bodyPr/>
          <a:lstStyle/>
          <a:p>
            <a:fld id="{B93E9946-A3DC-4751-A451-50CD3C6E7A54}" type="slidenum">
              <a:rPr lang="es-MX" smtClean="0"/>
              <a:t>16</a:t>
            </a:fld>
            <a:endParaRPr lang="es-MX"/>
          </a:p>
        </p:txBody>
      </p:sp>
    </p:spTree>
    <p:extLst>
      <p:ext uri="{BB962C8B-B14F-4D97-AF65-F5344CB8AC3E}">
        <p14:creationId xmlns:p14="http://schemas.microsoft.com/office/powerpoint/2010/main" val="939412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b="0" i="0" u="none" strike="noStrike" dirty="0">
                <a:effectLst/>
                <a:latin typeface="-apple-system"/>
                <a:hlinkClick r:id="rId3"/>
              </a:rPr>
              <a:t>La estrategia es como el plan o la ruta que trazamos para alcanzar nuestros objetivos a largo plazo. Y el análisis es el método que utilizamos para examinar la situación de la empresa, obtener información y guiar nuestras decisiones. Por lo tanto, el análisis estratégico de negocio es la combinación perfecta entre estrategia y análisis. Une la perspectiva a largo plazo de la estrategia con la profundidad y meticulosidad</a:t>
            </a:r>
            <a:endParaRPr lang="es-MX" dirty="0"/>
          </a:p>
        </p:txBody>
      </p:sp>
      <p:sp>
        <p:nvSpPr>
          <p:cNvPr id="4" name="Slide Number Placeholder 3"/>
          <p:cNvSpPr>
            <a:spLocks noGrp="1"/>
          </p:cNvSpPr>
          <p:nvPr>
            <p:ph type="sldNum" sz="quarter" idx="5"/>
          </p:nvPr>
        </p:nvSpPr>
        <p:spPr/>
        <p:txBody>
          <a:bodyPr/>
          <a:lstStyle/>
          <a:p>
            <a:fld id="{B93E9946-A3DC-4751-A451-50CD3C6E7A54}" type="slidenum">
              <a:rPr lang="es-MX" smtClean="0"/>
              <a:t>17</a:t>
            </a:fld>
            <a:endParaRPr lang="es-MX"/>
          </a:p>
        </p:txBody>
      </p:sp>
    </p:spTree>
    <p:extLst>
      <p:ext uri="{BB962C8B-B14F-4D97-AF65-F5344CB8AC3E}">
        <p14:creationId xmlns:p14="http://schemas.microsoft.com/office/powerpoint/2010/main" val="29090920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s-MX" dirty="0">
                <a:latin typeface="-apple-system"/>
              </a:rPr>
              <a:t>Al combinar estos dos factores, podemos posicionar cada producto en uno de los cuatro cuadrantes de la matriz BCG y tener una visión clara de su situación en el mercado y de sus posibilidades de crecimiento. En el primer cuadrante se encuentran las estrellas. Son productos de alto crecimiento y alta participación en el mercado. Son nuestras joyas de la corona. Generan grandes beneficios, aunque requieren inversión importante para seguir creciendo y dominando el mercado. Con el tiempo, su crecimiento puede ralentizarse y, si siguen siendo exitosos, pueden convertirse en vacas lecheras. Las vacas lecheras son las que están en el segundo cuadrante. Estos productos se caracterizan por tener una alta cuota de mercado, pero un crecimiento bajo. Son productos maduros y exitosos que generan ingresos estables sin requerir grandes inversiones. Interrogantes. En este cuadrante están los productos con alto crecimiento pero baja participación en el mercado. Suelen ser productos que acaban de introducirse en el mercado y, aunque tienen un gran potencial, son inversiones arriesgadas de tiempo y recursos con la esperanza de que puedan convertirse en estrellas o vacas lecheras en el futuro. Necesitan inversión y control cercano porque hay riesgo de que vayan cuesta bajo. Y en último lugar encontramos los perros. Son productos de baja tasa de crecimiento y baja participación en el mercado. Generalmente, se encuentran en la última fase de su ciclo de vida. Son productos que no generan muchos beneficios y seguramente pueden suponer una carga para la empresa; en muchos casos, se considera la posibilidad de descatalogarlos o buscar una estrategia para revitalizarlos. El valor real de la matriz BCG reside en su capacidad para equilibrar las actividades de una empresa entre las áreas de alto y bajo crecimiento. En mi opinión, la utilidad es asegurar que el negocio genere suficiente efectivo de sus vacas lecheras para financiar las estrellas del mañana. </a:t>
            </a:r>
          </a:p>
        </p:txBody>
      </p:sp>
      <p:sp>
        <p:nvSpPr>
          <p:cNvPr id="4" name="Slide Number Placeholder 3"/>
          <p:cNvSpPr>
            <a:spLocks noGrp="1"/>
          </p:cNvSpPr>
          <p:nvPr>
            <p:ph type="sldNum" sz="quarter" idx="5"/>
          </p:nvPr>
        </p:nvSpPr>
        <p:spPr/>
        <p:txBody>
          <a:bodyPr/>
          <a:lstStyle/>
          <a:p>
            <a:fld id="{B93E9946-A3DC-4751-A451-50CD3C6E7A54}" type="slidenum">
              <a:rPr lang="es-MX" smtClean="0"/>
              <a:t>18</a:t>
            </a:fld>
            <a:endParaRPr lang="es-MX"/>
          </a:p>
        </p:txBody>
      </p:sp>
    </p:spTree>
    <p:extLst>
      <p:ext uri="{BB962C8B-B14F-4D97-AF65-F5344CB8AC3E}">
        <p14:creationId xmlns:p14="http://schemas.microsoft.com/office/powerpoint/2010/main" val="40163738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b="0" i="0" u="none" strike="noStrike" dirty="0">
                <a:effectLst/>
                <a:latin typeface="-apple-system"/>
                <a:hlinkClick r:id="rId3"/>
              </a:rPr>
              <a:t>Los productos se sitúan en el eje horizontal y los mercados en el eje vertical. Ambas variables, productos y mercados, se dividen en dos categorías: existentes o nuevos. Así, se forman cuatro cuadrantes. Cada uno de ellos representa una estrategia de crecimiento diferente: penetración de mercado, desarrollo de nuevos productos, desarrollo de nuevos mercados y diversificación. Además, nos da el sabor de los riesgos asociados con cada</a:t>
            </a:r>
            <a:r>
              <a:rPr lang="es-MX" b="0" i="0" u="none" strike="noStrike" dirty="0">
                <a:effectLst/>
                <a:latin typeface="-apple-system"/>
              </a:rPr>
              <a:t>.</a:t>
            </a:r>
          </a:p>
          <a:p>
            <a:r>
              <a:rPr lang="es-MX" b="0" i="0" u="sng" dirty="0">
                <a:effectLst/>
                <a:latin typeface="-apple-system"/>
                <a:hlinkClick r:id="rId3"/>
              </a:rPr>
              <a:t>Es como una guía que nos muestra </a:t>
            </a:r>
            <a:r>
              <a:rPr lang="es-MX" b="0" i="0" u="none" strike="noStrike" dirty="0">
                <a:effectLst/>
                <a:latin typeface="-apple-system"/>
                <a:hlinkClick r:id="rId3"/>
              </a:rPr>
              <a:t>las posibles dificultades que podrías enfrentar al elegir una estrategia específica. La primera es la penetración de mercado. Aquí, nos concentramos en aumentar las ventas de productos existentes en nuestros mercados actuales. Es como decir: «Vamos a conseguir que nuestros clientes actuales compren más de lo que ya conocen». Es la opción con menos riesgo, ya que opera dentro de lo que la empresa ya conoce. La segunda es el desarrollo de mercado. Aquí, tomamos nuestros productos existentes </a:t>
            </a:r>
            <a:r>
              <a:rPr lang="es-MX" i="0" u="sng" dirty="0">
                <a:effectLst/>
                <a:latin typeface="-apple-system"/>
                <a:hlinkClick r:id="rId3"/>
              </a:rPr>
              <a:t>y buscamos nuevos mercados para ellos. </a:t>
            </a:r>
            <a:r>
              <a:rPr lang="es-MX" b="0" i="0" u="none" strike="noStrike" dirty="0">
                <a:effectLst/>
                <a:latin typeface="-apple-system"/>
                <a:hlinkClick r:id="rId3"/>
              </a:rPr>
              <a:t>Es el equivalente a decir: «Hay un mundo entero ahí fuera que aún no ha probado lo que ofrecemos». La tercera es el desarrollo de productos. En este enfoque, la idea es introducir nuevos productos en los mercados que ya conocemos. Esto nos permite atraer a nuevos clientes y mantenernos reconocidos en nuestro mercado. Es una jugada para cuando intuimos que nuestro mercado está listo para algo nuevo de nuestra parte. Por último, la diversificación. Es la opción más arriesgada, ya que implica introducir nuevos productos en nuevos mercados, pero también puede ofrecernos mayores oportunidades de crecimiento. Ahora bien,</a:t>
            </a:r>
            <a:endParaRPr lang="es-MX" dirty="0"/>
          </a:p>
        </p:txBody>
      </p:sp>
      <p:sp>
        <p:nvSpPr>
          <p:cNvPr id="4" name="Slide Number Placeholder 3"/>
          <p:cNvSpPr>
            <a:spLocks noGrp="1"/>
          </p:cNvSpPr>
          <p:nvPr>
            <p:ph type="sldNum" sz="quarter" idx="5"/>
          </p:nvPr>
        </p:nvSpPr>
        <p:spPr/>
        <p:txBody>
          <a:bodyPr/>
          <a:lstStyle/>
          <a:p>
            <a:fld id="{B93E9946-A3DC-4751-A451-50CD3C6E7A54}" type="slidenum">
              <a:rPr lang="es-MX" smtClean="0"/>
              <a:t>19</a:t>
            </a:fld>
            <a:endParaRPr lang="es-MX"/>
          </a:p>
        </p:txBody>
      </p:sp>
    </p:spTree>
    <p:extLst>
      <p:ext uri="{BB962C8B-B14F-4D97-AF65-F5344CB8AC3E}">
        <p14:creationId xmlns:p14="http://schemas.microsoft.com/office/powerpoint/2010/main" val="10113756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b="0" i="0" u="none" strike="noStrike" dirty="0">
                <a:effectLst/>
                <a:latin typeface="-apple-system"/>
                <a:hlinkClick r:id="rId3"/>
              </a:rPr>
              <a:t>Los productos se sitúan en el eje horizontal y los mercados en el eje vertical. Ambas variables, productos y mercados, se dividen en dos categorías: existentes o nuevos. Así, se forman cuatro cuadrantes. Cada uno de ellos representa una estrategia de crecimiento diferente: penetración de mercado, desarrollo de nuevos productos, desarrollo de nuevos mercados y diversificación. Además, nos da el sabor de los riesgos asociados con cada</a:t>
            </a:r>
            <a:r>
              <a:rPr lang="es-MX" b="0" i="0" u="none" strike="noStrike" dirty="0">
                <a:effectLst/>
                <a:latin typeface="-apple-system"/>
              </a:rPr>
              <a:t>.</a:t>
            </a:r>
          </a:p>
          <a:p>
            <a:r>
              <a:rPr lang="es-MX" b="0" i="0" u="sng" dirty="0">
                <a:effectLst/>
                <a:latin typeface="-apple-system"/>
                <a:hlinkClick r:id="rId3"/>
              </a:rPr>
              <a:t>Es como una guía que nos muestra </a:t>
            </a:r>
            <a:r>
              <a:rPr lang="es-MX" b="0" i="0" u="none" strike="noStrike" dirty="0">
                <a:effectLst/>
                <a:latin typeface="-apple-system"/>
                <a:hlinkClick r:id="rId3"/>
              </a:rPr>
              <a:t>las posibles dificultades que podrías enfrentar al elegir una estrategia específica. La primera es la penetración de mercado. Aquí, nos concentramos en aumentar las ventas de productos existentes en nuestros mercados actuales. Es como decir: «Vamos a conseguir que nuestros clientes actuales compren más de lo que ya conocen». Es la opción con menos riesgo, ya que opera dentro de lo que la empresa ya conoce. La segunda es el desarrollo de mercado. Aquí, tomamos nuestros productos existentes </a:t>
            </a:r>
            <a:r>
              <a:rPr lang="es-MX" i="0" u="sng" dirty="0">
                <a:effectLst/>
                <a:latin typeface="-apple-system"/>
                <a:hlinkClick r:id="rId3"/>
              </a:rPr>
              <a:t>y buscamos nuevos mercados para ellos. </a:t>
            </a:r>
            <a:r>
              <a:rPr lang="es-MX" b="0" i="0" u="none" strike="noStrike" dirty="0">
                <a:effectLst/>
                <a:latin typeface="-apple-system"/>
                <a:hlinkClick r:id="rId3"/>
              </a:rPr>
              <a:t>Es el equivalente a decir: «Hay un mundo entero ahí fuera que aún no ha probado lo que ofrecemos». La tercera es el desarrollo de productos. En este enfoque, la idea es introducir nuevos productos en los mercados que ya conocemos. Esto nos permite atraer a nuevos clientes y mantenernos reconocidos en nuestro mercado. Es una jugada para cuando intuimos que nuestro mercado está listo para algo nuevo de nuestra parte. Por último, la diversificación. Es la opción más arriesgada, ya que implica introducir nuevos productos en nuevos mercados, pero también puede ofrecernos mayores oportunidades de crecimiento. Ahora bien,</a:t>
            </a:r>
            <a:endParaRPr lang="es-MX" dirty="0"/>
          </a:p>
        </p:txBody>
      </p:sp>
      <p:sp>
        <p:nvSpPr>
          <p:cNvPr id="4" name="Slide Number Placeholder 3"/>
          <p:cNvSpPr>
            <a:spLocks noGrp="1"/>
          </p:cNvSpPr>
          <p:nvPr>
            <p:ph type="sldNum" sz="quarter" idx="5"/>
          </p:nvPr>
        </p:nvSpPr>
        <p:spPr/>
        <p:txBody>
          <a:bodyPr/>
          <a:lstStyle/>
          <a:p>
            <a:fld id="{B93E9946-A3DC-4751-A451-50CD3C6E7A54}" type="slidenum">
              <a:rPr lang="es-MX" smtClean="0"/>
              <a:t>20</a:t>
            </a:fld>
            <a:endParaRPr lang="es-MX"/>
          </a:p>
        </p:txBody>
      </p:sp>
    </p:spTree>
    <p:extLst>
      <p:ext uri="{BB962C8B-B14F-4D97-AF65-F5344CB8AC3E}">
        <p14:creationId xmlns:p14="http://schemas.microsoft.com/office/powerpoint/2010/main" val="1041006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b="0" i="0" u="none" strike="noStrike" dirty="0">
                <a:effectLst/>
                <a:latin typeface="-apple-system"/>
                <a:hlinkClick r:id="rId3"/>
              </a:rPr>
              <a:t>La estrategia es como el plan o la ruta que trazamos para alcanzar nuestros objetivos a largo plazo. Y el análisis es el método que utilizamos para examinar la situación de la empresa, obtener información y guiar nuestras decisiones. Por lo tanto, el análisis estratégico de negocio es la combinación perfecta entre estrategia y análisis. Une la perspectiva a largo plazo de la estrategia con la profundidad y meticulosidad</a:t>
            </a:r>
            <a:endParaRPr lang="es-MX" dirty="0"/>
          </a:p>
        </p:txBody>
      </p:sp>
      <p:sp>
        <p:nvSpPr>
          <p:cNvPr id="4" name="Slide Number Placeholder 3"/>
          <p:cNvSpPr>
            <a:spLocks noGrp="1"/>
          </p:cNvSpPr>
          <p:nvPr>
            <p:ph type="sldNum" sz="quarter" idx="5"/>
          </p:nvPr>
        </p:nvSpPr>
        <p:spPr/>
        <p:txBody>
          <a:bodyPr/>
          <a:lstStyle/>
          <a:p>
            <a:fld id="{B93E9946-A3DC-4751-A451-50CD3C6E7A54}" type="slidenum">
              <a:rPr lang="es-MX" smtClean="0"/>
              <a:t>3</a:t>
            </a:fld>
            <a:endParaRPr lang="es-MX"/>
          </a:p>
        </p:txBody>
      </p:sp>
    </p:spTree>
    <p:extLst>
      <p:ext uri="{BB962C8B-B14F-4D97-AF65-F5344CB8AC3E}">
        <p14:creationId xmlns:p14="http://schemas.microsoft.com/office/powerpoint/2010/main" val="1706818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b="0" i="0" u="none" strike="noStrike" dirty="0">
                <a:effectLst/>
                <a:latin typeface="-apple-system"/>
                <a:hlinkClick r:id="rId3"/>
              </a:rPr>
              <a:t>La estrategia es como el plan o la ruta que trazamos para alcanzar nuestros objetivos a largo plazo. Y el análisis es el método que utilizamos para examinar la situación de la empresa, obtener información y guiar nuestras decisiones. Por lo tanto, el análisis estratégico de negocio es la combinación perfecta entre estrategia y análisis. Une la perspectiva a largo plazo de la estrategia con la profundidad y meticulosidad</a:t>
            </a:r>
            <a:endParaRPr lang="es-MX" dirty="0"/>
          </a:p>
        </p:txBody>
      </p:sp>
      <p:sp>
        <p:nvSpPr>
          <p:cNvPr id="4" name="Slide Number Placeholder 3"/>
          <p:cNvSpPr>
            <a:spLocks noGrp="1"/>
          </p:cNvSpPr>
          <p:nvPr>
            <p:ph type="sldNum" sz="quarter" idx="5"/>
          </p:nvPr>
        </p:nvSpPr>
        <p:spPr/>
        <p:txBody>
          <a:bodyPr/>
          <a:lstStyle/>
          <a:p>
            <a:fld id="{B93E9946-A3DC-4751-A451-50CD3C6E7A54}" type="slidenum">
              <a:rPr lang="es-MX" smtClean="0"/>
              <a:t>4</a:t>
            </a:fld>
            <a:endParaRPr lang="es-MX"/>
          </a:p>
        </p:txBody>
      </p:sp>
    </p:spTree>
    <p:extLst>
      <p:ext uri="{BB962C8B-B14F-4D97-AF65-F5344CB8AC3E}">
        <p14:creationId xmlns:p14="http://schemas.microsoft.com/office/powerpoint/2010/main" val="2961000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b="0" i="0" u="none" strike="noStrike" dirty="0">
                <a:effectLst/>
                <a:latin typeface="-apple-system"/>
                <a:hlinkClick r:id="rId3"/>
              </a:rPr>
              <a:t>La estrategia es como el plan o la ruta que trazamos para alcanzar nuestros objetivos a largo plazo. Y el análisis es el método que utilizamos para examinar la situación de la empresa, obtener información y guiar nuestras decisiones. Por lo tanto, el análisis estratégico de negocio es la combinación perfecta entre estrategia y análisis. Une la perspectiva a largo plazo de la estrategia con la profundidad y meticulosidad</a:t>
            </a:r>
            <a:endParaRPr lang="es-MX" dirty="0"/>
          </a:p>
        </p:txBody>
      </p:sp>
      <p:sp>
        <p:nvSpPr>
          <p:cNvPr id="4" name="Slide Number Placeholder 3"/>
          <p:cNvSpPr>
            <a:spLocks noGrp="1"/>
          </p:cNvSpPr>
          <p:nvPr>
            <p:ph type="sldNum" sz="quarter" idx="5"/>
          </p:nvPr>
        </p:nvSpPr>
        <p:spPr/>
        <p:txBody>
          <a:bodyPr/>
          <a:lstStyle/>
          <a:p>
            <a:fld id="{B93E9946-A3DC-4751-A451-50CD3C6E7A54}" type="slidenum">
              <a:rPr lang="es-MX" smtClean="0"/>
              <a:t>5</a:t>
            </a:fld>
            <a:endParaRPr lang="es-MX"/>
          </a:p>
        </p:txBody>
      </p:sp>
    </p:spTree>
    <p:extLst>
      <p:ext uri="{BB962C8B-B14F-4D97-AF65-F5344CB8AC3E}">
        <p14:creationId xmlns:p14="http://schemas.microsoft.com/office/powerpoint/2010/main" val="1350430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dirty="0"/>
          </a:p>
        </p:txBody>
      </p:sp>
      <p:sp>
        <p:nvSpPr>
          <p:cNvPr id="4" name="Slide Number Placeholder 3"/>
          <p:cNvSpPr>
            <a:spLocks noGrp="1"/>
          </p:cNvSpPr>
          <p:nvPr>
            <p:ph type="sldNum" sz="quarter" idx="5"/>
          </p:nvPr>
        </p:nvSpPr>
        <p:spPr/>
        <p:txBody>
          <a:bodyPr/>
          <a:lstStyle/>
          <a:p>
            <a:fld id="{B93E9946-A3DC-4751-A451-50CD3C6E7A54}" type="slidenum">
              <a:rPr lang="es-MX" smtClean="0"/>
              <a:t>6</a:t>
            </a:fld>
            <a:endParaRPr lang="es-MX"/>
          </a:p>
        </p:txBody>
      </p:sp>
    </p:spTree>
    <p:extLst>
      <p:ext uri="{BB962C8B-B14F-4D97-AF65-F5344CB8AC3E}">
        <p14:creationId xmlns:p14="http://schemas.microsoft.com/office/powerpoint/2010/main" val="230264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b="0" i="0" u="none" strike="noStrike" dirty="0">
                <a:effectLst/>
                <a:latin typeface="-apple-system"/>
              </a:rPr>
              <a:t>Las fortalezas, que son los atributos internos positivos que nos hacen especiales y diferentes, desde una sólida reputación, un equipo talentoso, tecnología punta, hasta procesos eficientes. </a:t>
            </a:r>
            <a:r>
              <a:rPr lang="es-MX" b="0" i="0" u="sng" dirty="0">
                <a:effectLst/>
                <a:latin typeface="-apple-system"/>
              </a:rPr>
              <a:t>Pero ve más allá y pregúntate: </a:t>
            </a:r>
            <a:r>
              <a:rPr lang="es-MX" b="0" i="0" u="none" strike="noStrike" dirty="0">
                <a:effectLst/>
                <a:latin typeface="-apple-system"/>
              </a:rPr>
              <a:t>«¿Hay capacidades infrautilizadas que pueden ser estratégicas en el futuro?». Pasamos a las oportunidades, que son factores externos que la empresa podría explotar a su favor: un nuevo segmento de mercado, la vulnerabilidad de un competidor, incluso cambios en la legislación que nos favorezcan. La clave está en la anticipación. ¿Qué cambios demográficos, </a:t>
            </a:r>
            <a:r>
              <a:rPr lang="es-MX" i="0" u="sng" dirty="0">
                <a:effectLst/>
                <a:latin typeface="-apple-system"/>
              </a:rPr>
              <a:t>tecnológicos o socioculturales ves venir y cómo se pueden capitalizar? </a:t>
            </a:r>
            <a:r>
              <a:rPr lang="es-MX" b="0" i="0" u="none" strike="noStrike" dirty="0">
                <a:effectLst/>
                <a:latin typeface="-apple-system"/>
              </a:rPr>
              <a:t>¿Existen sinergias no exploradas entre nuestras fortalezas y oportunidades actuales? </a:t>
            </a:r>
            <a:endParaRPr lang="es-MX" dirty="0"/>
          </a:p>
        </p:txBody>
      </p:sp>
      <p:sp>
        <p:nvSpPr>
          <p:cNvPr id="4" name="Slide Number Placeholder 3"/>
          <p:cNvSpPr>
            <a:spLocks noGrp="1"/>
          </p:cNvSpPr>
          <p:nvPr>
            <p:ph type="sldNum" sz="quarter" idx="5"/>
          </p:nvPr>
        </p:nvSpPr>
        <p:spPr/>
        <p:txBody>
          <a:bodyPr/>
          <a:lstStyle/>
          <a:p>
            <a:fld id="{B93E9946-A3DC-4751-A451-50CD3C6E7A54}" type="slidenum">
              <a:rPr lang="es-MX" smtClean="0"/>
              <a:t>7</a:t>
            </a:fld>
            <a:endParaRPr lang="es-MX"/>
          </a:p>
        </p:txBody>
      </p:sp>
    </p:spTree>
    <p:extLst>
      <p:ext uri="{BB962C8B-B14F-4D97-AF65-F5344CB8AC3E}">
        <p14:creationId xmlns:p14="http://schemas.microsoft.com/office/powerpoint/2010/main" val="1290319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b="0" i="0" u="none" strike="noStrike" dirty="0">
                <a:effectLst/>
                <a:latin typeface="-apple-system"/>
              </a:rPr>
              <a:t>Las fortalezas, que son los atributos internos positivos que nos hacen especiales y diferentes, desde una sólida reputación, un equipo talentoso, tecnología punta, hasta procesos eficientes. </a:t>
            </a:r>
            <a:r>
              <a:rPr lang="es-MX" b="0" i="0" u="sng" dirty="0">
                <a:effectLst/>
                <a:latin typeface="-apple-system"/>
              </a:rPr>
              <a:t>Pero ve más allá y pregúntate: </a:t>
            </a:r>
            <a:r>
              <a:rPr lang="es-MX" b="0" i="0" u="none" strike="noStrike" dirty="0">
                <a:effectLst/>
                <a:latin typeface="-apple-system"/>
              </a:rPr>
              <a:t>«¿Hay capacidades infrautilizadas que pueden ser estratégicas en el futuro?». Pasamos a las oportunidades, que son factores externos que la empresa podría explotar a su favor: un nuevo segmento de mercado, la vulnerabilidad de un competidor, incluso cambios en la legislación que nos favorezcan. La clave está en la anticipación. ¿Qué cambios demográficos, </a:t>
            </a:r>
            <a:r>
              <a:rPr lang="es-MX" i="0" u="sng" dirty="0">
                <a:effectLst/>
                <a:latin typeface="-apple-system"/>
              </a:rPr>
              <a:t>tecnológicos o socioculturales ves venir y cómo se pueden capitalizar? </a:t>
            </a:r>
            <a:r>
              <a:rPr lang="es-MX" b="0" i="0" u="none" strike="noStrike" dirty="0">
                <a:effectLst/>
                <a:latin typeface="-apple-system"/>
              </a:rPr>
              <a:t>¿Existen sinergias no exploradas entre nuestras fortalezas y oportunidades actuales? </a:t>
            </a:r>
            <a:endParaRPr lang="es-MX" dirty="0"/>
          </a:p>
        </p:txBody>
      </p:sp>
      <p:sp>
        <p:nvSpPr>
          <p:cNvPr id="4" name="Slide Number Placeholder 3"/>
          <p:cNvSpPr>
            <a:spLocks noGrp="1"/>
          </p:cNvSpPr>
          <p:nvPr>
            <p:ph type="sldNum" sz="quarter" idx="5"/>
          </p:nvPr>
        </p:nvSpPr>
        <p:spPr/>
        <p:txBody>
          <a:bodyPr/>
          <a:lstStyle/>
          <a:p>
            <a:fld id="{B93E9946-A3DC-4751-A451-50CD3C6E7A54}" type="slidenum">
              <a:rPr lang="es-MX" smtClean="0"/>
              <a:t>8</a:t>
            </a:fld>
            <a:endParaRPr lang="es-MX"/>
          </a:p>
        </p:txBody>
      </p:sp>
    </p:spTree>
    <p:extLst>
      <p:ext uri="{BB962C8B-B14F-4D97-AF65-F5344CB8AC3E}">
        <p14:creationId xmlns:p14="http://schemas.microsoft.com/office/powerpoint/2010/main" val="1573446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dirty="0"/>
          </a:p>
        </p:txBody>
      </p:sp>
      <p:sp>
        <p:nvSpPr>
          <p:cNvPr id="4" name="Slide Number Placeholder 3"/>
          <p:cNvSpPr>
            <a:spLocks noGrp="1"/>
          </p:cNvSpPr>
          <p:nvPr>
            <p:ph type="sldNum" sz="quarter" idx="5"/>
          </p:nvPr>
        </p:nvSpPr>
        <p:spPr/>
        <p:txBody>
          <a:bodyPr/>
          <a:lstStyle/>
          <a:p>
            <a:fld id="{B93E9946-A3DC-4751-A451-50CD3C6E7A54}" type="slidenum">
              <a:rPr lang="es-MX" smtClean="0"/>
              <a:t>9</a:t>
            </a:fld>
            <a:endParaRPr lang="es-MX"/>
          </a:p>
        </p:txBody>
      </p:sp>
    </p:spTree>
    <p:extLst>
      <p:ext uri="{BB962C8B-B14F-4D97-AF65-F5344CB8AC3E}">
        <p14:creationId xmlns:p14="http://schemas.microsoft.com/office/powerpoint/2010/main" val="2580252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dirty="0"/>
          </a:p>
        </p:txBody>
      </p:sp>
      <p:sp>
        <p:nvSpPr>
          <p:cNvPr id="4" name="Slide Number Placeholder 3"/>
          <p:cNvSpPr>
            <a:spLocks noGrp="1"/>
          </p:cNvSpPr>
          <p:nvPr>
            <p:ph type="sldNum" sz="quarter" idx="5"/>
          </p:nvPr>
        </p:nvSpPr>
        <p:spPr/>
        <p:txBody>
          <a:bodyPr/>
          <a:lstStyle/>
          <a:p>
            <a:fld id="{B93E9946-A3DC-4751-A451-50CD3C6E7A54}" type="slidenum">
              <a:rPr lang="es-MX" smtClean="0"/>
              <a:t>10</a:t>
            </a:fld>
            <a:endParaRPr lang="es-MX"/>
          </a:p>
        </p:txBody>
      </p:sp>
    </p:spTree>
    <p:extLst>
      <p:ext uri="{BB962C8B-B14F-4D97-AF65-F5344CB8AC3E}">
        <p14:creationId xmlns:p14="http://schemas.microsoft.com/office/powerpoint/2010/main" val="12028906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9.jpeg"/><Relationship Id="rId5" Type="http://schemas.openxmlformats.org/officeDocument/2006/relationships/image" Target="../media/image1.emf"/><Relationship Id="rId4" Type="http://schemas.openxmlformats.org/officeDocument/2006/relationships/oleObject" Target="../embeddings/oleObject11.bin"/><Relationship Id="rId9"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12.bin"/><Relationship Id="rId9"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13.bin"/><Relationship Id="rId9"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14.bin"/><Relationship Id="rId9"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15.bin"/><Relationship Id="rId9"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16.bin"/><Relationship Id="rId9"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17.bin"/><Relationship Id="rId9"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5.jpeg"/><Relationship Id="rId5" Type="http://schemas.openxmlformats.org/officeDocument/2006/relationships/image" Target="../media/image1.emf"/><Relationship Id="rId4" Type="http://schemas.openxmlformats.org/officeDocument/2006/relationships/oleObject" Target="../embeddings/oleObject7.bin"/><Relationship Id="rId9"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6.jpeg"/><Relationship Id="rId5" Type="http://schemas.openxmlformats.org/officeDocument/2006/relationships/image" Target="../media/image1.emf"/><Relationship Id="rId4" Type="http://schemas.openxmlformats.org/officeDocument/2006/relationships/oleObject" Target="../embeddings/oleObject8.bin"/><Relationship Id="rId9"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7.jpeg"/><Relationship Id="rId5" Type="http://schemas.openxmlformats.org/officeDocument/2006/relationships/image" Target="../media/image1.emf"/><Relationship Id="rId4" Type="http://schemas.openxmlformats.org/officeDocument/2006/relationships/oleObject" Target="../embeddings/oleObject9.bin"/><Relationship Id="rId9"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8.jpeg"/><Relationship Id="rId5" Type="http://schemas.openxmlformats.org/officeDocument/2006/relationships/image" Target="../media/image1.emf"/><Relationship Id="rId4" Type="http://schemas.openxmlformats.org/officeDocument/2006/relationships/oleObject" Target="../embeddings/oleObject10.bin"/><Relationship Id="rId9"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el/Überschrift/Inhalt">
    <p:spTree>
      <p:nvGrpSpPr>
        <p:cNvPr id="1" name=""/>
        <p:cNvGrpSpPr/>
        <p:nvPr/>
      </p:nvGrpSpPr>
      <p:grpSpPr>
        <a:xfrm>
          <a:off x="0" y="0"/>
          <a:ext cx="0" cy="0"/>
          <a:chOff x="0" y="0"/>
          <a:chExt cx="0" cy="0"/>
        </a:xfrm>
      </p:grpSpPr>
      <p:graphicFrame>
        <p:nvGraphicFramePr>
          <p:cNvPr id="5" name="Objekt 2" hidden="1">
            <a:extLst>
              <a:ext uri="{FF2B5EF4-FFF2-40B4-BE49-F238E27FC236}">
                <a16:creationId xmlns:a16="http://schemas.microsoft.com/office/drawing/2014/main" id="{5656A527-2B30-4111-9C28-C0E1011C3272}"/>
              </a:ext>
            </a:extLst>
          </p:cNvPr>
          <p:cNvGraphicFramePr>
            <a:graphicFrameLocks noChangeAspect="1"/>
          </p:cNvGraphicFramePr>
          <p:nvPr>
            <p:custDataLst>
              <p:tags r:id="rId1"/>
            </p:custDataLst>
          </p:nvPr>
        </p:nvGraphicFramePr>
        <p:xfrm>
          <a:off x="1192" y="1192"/>
          <a:ext cx="2381" cy="2381"/>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5" name="Objekt 2" hidden="1">
                        <a:extLst>
                          <a:ext uri="{FF2B5EF4-FFF2-40B4-BE49-F238E27FC236}">
                            <a16:creationId xmlns:a16="http://schemas.microsoft.com/office/drawing/2014/main" id="{5656A527-2B30-4111-9C28-C0E1011C32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2" y="1192"/>
                        <a:ext cx="2381" cy="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hteck 1" hidden="1">
            <a:extLst>
              <a:ext uri="{FF2B5EF4-FFF2-40B4-BE49-F238E27FC236}">
                <a16:creationId xmlns:a16="http://schemas.microsoft.com/office/drawing/2014/main" id="{D70C3477-0B0C-4760-954C-DD19C657ADB2}"/>
              </a:ext>
            </a:extLst>
          </p:cNvPr>
          <p:cNvSpPr/>
          <p:nvPr>
            <p:custDataLst>
              <p:tags r:id="rId2"/>
            </p:custDataLst>
          </p:nvPr>
        </p:nvSpPr>
        <p:spPr>
          <a:xfrm>
            <a:off x="0" y="0"/>
            <a:ext cx="158354" cy="158354"/>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lstStyle/>
          <a:p>
            <a:pPr eaLnBrk="1" fontAlgn="auto" hangingPunct="1">
              <a:spcBef>
                <a:spcPts val="0"/>
              </a:spcBef>
              <a:spcAft>
                <a:spcPts val="0"/>
              </a:spcAft>
              <a:defRPr/>
            </a:pPr>
            <a:endParaRPr lang="en-GB" sz="1800" b="1" dirty="0">
              <a:solidFill>
                <a:schemeClr val="tx1"/>
              </a:solidFill>
              <a:ea typeface="+mj-ea"/>
              <a:cs typeface="+mj-cs"/>
              <a:sym typeface="Arial" panose="020B0604020202020204" pitchFamily="34" charset="0"/>
            </a:endParaRPr>
          </a:p>
        </p:txBody>
      </p:sp>
      <p:pic>
        <p:nvPicPr>
          <p:cNvPr id="7" name="Grafik 11">
            <a:extLst>
              <a:ext uri="{FF2B5EF4-FFF2-40B4-BE49-F238E27FC236}">
                <a16:creationId xmlns:a16="http://schemas.microsoft.com/office/drawing/2014/main" id="{48158217-6590-42E2-A54F-BA82095E3B63}"/>
              </a:ext>
            </a:extLst>
          </p:cNvPr>
          <p:cNvPicPr>
            <a:picLocks noChangeAspect="1"/>
          </p:cNvPicPr>
          <p:nvPr/>
        </p:nvPicPr>
        <p:blipFill>
          <a:blip r:embed="rId6" cstate="print"/>
          <a:stretch>
            <a:fillRect/>
          </a:stretch>
        </p:blipFill>
        <p:spPr>
          <a:xfrm>
            <a:off x="252412" y="4894660"/>
            <a:ext cx="1204913" cy="179784"/>
          </a:xfrm>
          <a:prstGeom prst="rect">
            <a:avLst/>
          </a:prstGeom>
        </p:spPr>
      </p:pic>
      <p:cxnSp>
        <p:nvCxnSpPr>
          <p:cNvPr id="8" name="Gerader Verbinder 12">
            <a:extLst>
              <a:ext uri="{FF2B5EF4-FFF2-40B4-BE49-F238E27FC236}">
                <a16:creationId xmlns:a16="http://schemas.microsoft.com/office/drawing/2014/main" id="{CD323FF4-CD85-47ED-88CE-1BF53C4A6228}"/>
              </a:ext>
            </a:extLst>
          </p:cNvPr>
          <p:cNvCxnSpPr>
            <a:cxnSpLocks/>
          </p:cNvCxnSpPr>
          <p:nvPr/>
        </p:nvCxnSpPr>
        <p:spPr>
          <a:xfrm>
            <a:off x="-1191" y="4824413"/>
            <a:ext cx="9144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platzhalter 3"/>
          <p:cNvSpPr>
            <a:spLocks noGrp="1"/>
          </p:cNvSpPr>
          <p:nvPr>
            <p:ph type="body" sz="quarter" idx="17"/>
          </p:nvPr>
        </p:nvSpPr>
        <p:spPr>
          <a:xfrm>
            <a:off x="251249" y="1062113"/>
            <a:ext cx="8640000" cy="3525759"/>
          </a:xfrm>
          <a:prstGeom prst="rect">
            <a:avLst/>
          </a:prstGeom>
        </p:spPr>
        <p:txBody>
          <a:bodyPr/>
          <a:lstStyle>
            <a:lvl1pPr marL="177796" indent="-177796">
              <a:buSzPct val="100000"/>
              <a:buFont typeface="Wingdings 2" panose="05020102010507070707" pitchFamily="18" charset="2"/>
              <a:buChar char=""/>
              <a:defRPr/>
            </a:lvl1pPr>
            <a:lvl2pPr marL="361941" indent="-195258">
              <a:buFont typeface="Arial" panose="020B0604020202020204" pitchFamily="34" charset="0"/>
              <a:buChar char="−"/>
              <a:defRPr/>
            </a:lvl2pPr>
            <a:lvl3pPr marL="538150" indent="-176209">
              <a:buFont typeface="Arial" panose="020B0604020202020204" pitchFamily="34" charset="0"/>
              <a:buChar char="−"/>
              <a:defRPr/>
            </a:lvl3pPr>
            <a:lvl4pPr marL="715945" indent="-177796">
              <a:buFont typeface="Arial" panose="020B0604020202020204" pitchFamily="34" charset="0"/>
              <a:buChar char="−"/>
              <a:defRPr/>
            </a:lvl4pPr>
            <a:lvl5pPr marL="900091" indent="-184145">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itelplatzhalter 1"/>
          <p:cNvSpPr>
            <a:spLocks noGrp="1"/>
          </p:cNvSpPr>
          <p:nvPr>
            <p:ph type="title"/>
          </p:nvPr>
        </p:nvSpPr>
        <p:spPr>
          <a:xfrm>
            <a:off x="250827" y="446399"/>
            <a:ext cx="8640000" cy="543600"/>
          </a:xfrm>
          <a:prstGeom prst="rect">
            <a:avLst/>
          </a:prstGeom>
        </p:spPr>
        <p:txBody>
          <a:bodyPr rtlCol="0">
            <a:noAutofit/>
          </a:bodyPr>
          <a:lstStyle>
            <a:lvl1pPr>
              <a:defRPr>
                <a:solidFill>
                  <a:schemeClr val="tx2"/>
                </a:solidFill>
              </a:defRPr>
            </a:lvl1pPr>
          </a:lstStyle>
          <a:p>
            <a:r>
              <a:rPr lang="en-US"/>
              <a:t>Click to edit Master title style</a:t>
            </a:r>
            <a:endParaRPr lang="en-GB" dirty="0"/>
          </a:p>
        </p:txBody>
      </p:sp>
      <p:sp>
        <p:nvSpPr>
          <p:cNvPr id="15" name="Textplatzhalter 11"/>
          <p:cNvSpPr>
            <a:spLocks noGrp="1"/>
          </p:cNvSpPr>
          <p:nvPr>
            <p:ph type="body" sz="quarter" idx="15"/>
          </p:nvPr>
        </p:nvSpPr>
        <p:spPr>
          <a:xfrm>
            <a:off x="251250" y="4644000"/>
            <a:ext cx="8640000" cy="144000"/>
          </a:xfrm>
          <a:prstGeom prst="rect">
            <a:avLst/>
          </a:prstGeom>
        </p:spPr>
        <p:txBody>
          <a:bodyPr anchor="ctr" anchorCtr="0"/>
          <a:lstStyle>
            <a:lvl1pPr marL="0" indent="0">
              <a:spcBef>
                <a:spcPts val="0"/>
              </a:spcBef>
              <a:buFont typeface="Arial" panose="020B0604020202020204" pitchFamily="34" charset="0"/>
              <a:buNone/>
              <a:tabLst>
                <a:tab pos="331185" algn="l"/>
                <a:tab pos="662371" algn="l"/>
                <a:tab pos="993557" algn="l"/>
              </a:tabLst>
              <a:defRPr sz="800"/>
            </a:lvl1pPr>
            <a:lvl2pPr marL="165593" indent="0">
              <a:buFontTx/>
              <a:buNone/>
              <a:defRPr sz="1108"/>
            </a:lvl2pPr>
            <a:lvl3pPr marL="331185" indent="0">
              <a:buFontTx/>
              <a:buNone/>
              <a:defRPr sz="1108"/>
            </a:lvl3pPr>
            <a:lvl4pPr marL="512897" indent="0">
              <a:buFontTx/>
              <a:buNone/>
              <a:defRPr sz="1108"/>
            </a:lvl4pPr>
            <a:lvl5pPr marL="662371" indent="0">
              <a:buFontTx/>
              <a:buNone/>
              <a:defRPr sz="1108"/>
            </a:lvl5pPr>
          </a:lstStyle>
          <a:p>
            <a:pPr lvl="0"/>
            <a:r>
              <a:rPr lang="en-US"/>
              <a:t>Click to edit Master text styles</a:t>
            </a:r>
          </a:p>
        </p:txBody>
      </p:sp>
      <p:sp>
        <p:nvSpPr>
          <p:cNvPr id="9" name="Fußzeilenplatzhalter 5">
            <a:extLst>
              <a:ext uri="{FF2B5EF4-FFF2-40B4-BE49-F238E27FC236}">
                <a16:creationId xmlns:a16="http://schemas.microsoft.com/office/drawing/2014/main" id="{137E8084-8D01-404A-8AA2-B4B40C5FFE4B}"/>
              </a:ext>
            </a:extLst>
          </p:cNvPr>
          <p:cNvSpPr>
            <a:spLocks noGrp="1"/>
          </p:cNvSpPr>
          <p:nvPr>
            <p:ph type="ftr" sz="quarter" idx="18"/>
          </p:nvPr>
        </p:nvSpPr>
        <p:spPr/>
        <p:txBody>
          <a:bodyPr/>
          <a:lstStyle>
            <a:lvl1pPr algn="r">
              <a:defRPr sz="800">
                <a:solidFill>
                  <a:schemeClr val="tx1"/>
                </a:solidFill>
              </a:defRPr>
            </a:lvl1pPr>
          </a:lstStyle>
          <a:p>
            <a:pPr>
              <a:defRPr/>
            </a:pPr>
            <a:endParaRPr lang="en-GB"/>
          </a:p>
        </p:txBody>
      </p:sp>
      <p:sp>
        <p:nvSpPr>
          <p:cNvPr id="10" name="Foliennummernplatzhalter 6">
            <a:extLst>
              <a:ext uri="{FF2B5EF4-FFF2-40B4-BE49-F238E27FC236}">
                <a16:creationId xmlns:a16="http://schemas.microsoft.com/office/drawing/2014/main" id="{7EDB2C02-A910-42F0-9D48-6C58CDD825EE}"/>
              </a:ext>
            </a:extLst>
          </p:cNvPr>
          <p:cNvSpPr>
            <a:spLocks noGrp="1"/>
          </p:cNvSpPr>
          <p:nvPr>
            <p:ph type="sldNum" sz="quarter" idx="19"/>
          </p:nvPr>
        </p:nvSpPr>
        <p:spPr/>
        <p:txBody>
          <a:bodyPr/>
          <a:lstStyle>
            <a:lvl1pPr algn="r">
              <a:defRPr sz="800" smtClean="0">
                <a:solidFill>
                  <a:schemeClr val="tx1"/>
                </a:solidFill>
                <a:latin typeface="+mn-lt"/>
              </a:defRPr>
            </a:lvl1pPr>
          </a:lstStyle>
          <a:p>
            <a:pPr>
              <a:defRPr/>
            </a:pPr>
            <a:fld id="{8F519ED2-F5DD-40B5-9F31-1C4621BFF086}" type="slidenum">
              <a:rPr lang="en-GB"/>
              <a:pPr>
                <a:defRPr/>
              </a:pPr>
              <a:t>‹#›</a:t>
            </a:fld>
            <a:endParaRPr lang="en-GB"/>
          </a:p>
        </p:txBody>
      </p:sp>
    </p:spTree>
    <p:extLst>
      <p:ext uri="{BB962C8B-B14F-4D97-AF65-F5344CB8AC3E}">
        <p14:creationId xmlns:p14="http://schemas.microsoft.com/office/powerpoint/2010/main" val="2874612872"/>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VS_Title_01">
    <p:spTree>
      <p:nvGrpSpPr>
        <p:cNvPr id="1" name=""/>
        <p:cNvGrpSpPr/>
        <p:nvPr/>
      </p:nvGrpSpPr>
      <p:grpSpPr>
        <a:xfrm>
          <a:off x="0" y="0"/>
          <a:ext cx="0" cy="0"/>
          <a:chOff x="0" y="0"/>
          <a:chExt cx="0" cy="0"/>
        </a:xfrm>
      </p:grpSpPr>
      <p:graphicFrame>
        <p:nvGraphicFramePr>
          <p:cNvPr id="5" name="Objekt 2" hidden="1">
            <a:extLst>
              <a:ext uri="{FF2B5EF4-FFF2-40B4-BE49-F238E27FC236}">
                <a16:creationId xmlns:a16="http://schemas.microsoft.com/office/drawing/2014/main" id="{BF4E9448-A887-4283-B3F3-1537346EF9A5}"/>
              </a:ext>
            </a:extLst>
          </p:cNvPr>
          <p:cNvGraphicFramePr>
            <a:graphicFrameLocks noChangeAspect="1"/>
          </p:cNvGraphicFramePr>
          <p:nvPr>
            <p:custDataLst>
              <p:tags r:id="rId1"/>
            </p:custDataLst>
          </p:nvPr>
        </p:nvGraphicFramePr>
        <p:xfrm>
          <a:off x="1192" y="1192"/>
          <a:ext cx="2381" cy="2381"/>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5" name="Objekt 2" hidden="1">
                        <a:extLst>
                          <a:ext uri="{FF2B5EF4-FFF2-40B4-BE49-F238E27FC236}">
                            <a16:creationId xmlns:a16="http://schemas.microsoft.com/office/drawing/2014/main" id="{BF4E9448-A887-4283-B3F3-1537346EF9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2" y="1192"/>
                        <a:ext cx="2381" cy="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hteck 1" hidden="1">
            <a:extLst>
              <a:ext uri="{FF2B5EF4-FFF2-40B4-BE49-F238E27FC236}">
                <a16:creationId xmlns:a16="http://schemas.microsoft.com/office/drawing/2014/main" id="{36F7E201-107D-40EF-9130-23141C2588C2}"/>
              </a:ext>
            </a:extLst>
          </p:cNvPr>
          <p:cNvSpPr/>
          <p:nvPr>
            <p:custDataLst>
              <p:tags r:id="rId2"/>
            </p:custDataLst>
          </p:nvPr>
        </p:nvSpPr>
        <p:spPr>
          <a:xfrm>
            <a:off x="0" y="0"/>
            <a:ext cx="158354" cy="158354"/>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lstStyle/>
          <a:p>
            <a:pPr eaLnBrk="1" fontAlgn="auto" hangingPunct="1">
              <a:spcBef>
                <a:spcPts val="0"/>
              </a:spcBef>
              <a:spcAft>
                <a:spcPts val="0"/>
              </a:spcAft>
              <a:defRPr/>
            </a:pPr>
            <a:endParaRPr lang="en-GB" sz="1800" b="1" dirty="0">
              <a:solidFill>
                <a:schemeClr val="tx1"/>
              </a:solidFill>
              <a:ea typeface="+mj-ea"/>
              <a:cs typeface="+mj-cs"/>
              <a:sym typeface="Arial" panose="020B0604020202020204" pitchFamily="34" charset="0"/>
            </a:endParaRPr>
          </a:p>
        </p:txBody>
      </p:sp>
      <p:pic>
        <p:nvPicPr>
          <p:cNvPr id="7" name="Grafik 9">
            <a:extLst>
              <a:ext uri="{FF2B5EF4-FFF2-40B4-BE49-F238E27FC236}">
                <a16:creationId xmlns:a16="http://schemas.microsoft.com/office/drawing/2014/main" id="{DA120891-C265-47ED-87DF-3AB7F91E5A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r="5188"/>
          <a:stretch>
            <a:fillRect/>
          </a:stretch>
        </p:blipFill>
        <p:spPr bwMode="auto">
          <a:xfrm>
            <a:off x="4748212" y="1202531"/>
            <a:ext cx="3805238"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afik 7">
            <a:extLst>
              <a:ext uri="{FF2B5EF4-FFF2-40B4-BE49-F238E27FC236}">
                <a16:creationId xmlns:a16="http://schemas.microsoft.com/office/drawing/2014/main" id="{BB1A2499-A3E1-4ADD-B090-AA4E845500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25579" y="1078707"/>
            <a:ext cx="4050506" cy="370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rafik 8">
            <a:extLst>
              <a:ext uri="{FF2B5EF4-FFF2-40B4-BE49-F238E27FC236}">
                <a16:creationId xmlns:a16="http://schemas.microsoft.com/office/drawing/2014/main" id="{7C7A3C95-27E2-4C63-877D-57D4B59AAF3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25579" y="3651647"/>
            <a:ext cx="4050506" cy="370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fik 10">
            <a:extLst>
              <a:ext uri="{FF2B5EF4-FFF2-40B4-BE49-F238E27FC236}">
                <a16:creationId xmlns:a16="http://schemas.microsoft.com/office/drawing/2014/main" id="{90452DA4-2CDC-482B-821D-50E0081CD313}"/>
              </a:ext>
            </a:extLst>
          </p:cNvPr>
          <p:cNvPicPr>
            <a:picLocks noChangeAspect="1"/>
          </p:cNvPicPr>
          <p:nvPr/>
        </p:nvPicPr>
        <p:blipFill>
          <a:blip r:embed="rId9" cstate="print"/>
          <a:stretch>
            <a:fillRect/>
          </a:stretch>
        </p:blipFill>
        <p:spPr>
          <a:xfrm>
            <a:off x="258366" y="456010"/>
            <a:ext cx="2338388" cy="348853"/>
          </a:xfrm>
          <a:prstGeom prst="rect">
            <a:avLst/>
          </a:prstGeom>
        </p:spPr>
      </p:pic>
      <p:sp>
        <p:nvSpPr>
          <p:cNvPr id="13" name="Titel 24"/>
          <p:cNvSpPr>
            <a:spLocks noGrp="1"/>
          </p:cNvSpPr>
          <p:nvPr>
            <p:ph type="title"/>
          </p:nvPr>
        </p:nvSpPr>
        <p:spPr>
          <a:xfrm>
            <a:off x="250826" y="1059582"/>
            <a:ext cx="4160076" cy="553998"/>
          </a:xfrm>
        </p:spPr>
        <p:txBody>
          <a:bodyPr/>
          <a:lstStyle>
            <a:lvl1pPr>
              <a:defRPr sz="1800" b="1" i="0">
                <a:solidFill>
                  <a:schemeClr val="tx2"/>
                </a:solidFill>
              </a:defRPr>
            </a:lvl1pPr>
          </a:lstStyle>
          <a:p>
            <a:r>
              <a:rPr lang="en-US"/>
              <a:t>Click to edit Master title style</a:t>
            </a:r>
            <a:endParaRPr lang="en-GB" dirty="0"/>
          </a:p>
        </p:txBody>
      </p:sp>
      <p:sp>
        <p:nvSpPr>
          <p:cNvPr id="12" name="Untertitel 2"/>
          <p:cNvSpPr>
            <a:spLocks noGrp="1"/>
          </p:cNvSpPr>
          <p:nvPr>
            <p:ph type="subTitle" idx="1"/>
          </p:nvPr>
        </p:nvSpPr>
        <p:spPr>
          <a:xfrm>
            <a:off x="251521" y="4371950"/>
            <a:ext cx="4160143" cy="153888"/>
          </a:xfrm>
          <a:prstGeom prst="rect">
            <a:avLst/>
          </a:prstGeom>
        </p:spPr>
        <p:txBody>
          <a:bodyPr>
            <a:spAutoFit/>
          </a:bodyPr>
          <a:lstStyle>
            <a:lvl1pPr marL="0" indent="0" algn="l">
              <a:buNone/>
              <a:defRPr sz="1000" b="1">
                <a:solidFill>
                  <a:schemeClr val="tx2"/>
                </a:solidFill>
              </a:defRPr>
            </a:lvl1pPr>
            <a:lvl2pPr marL="422042" indent="0" algn="ctr">
              <a:buNone/>
              <a:defRPr>
                <a:solidFill>
                  <a:schemeClr val="tx1">
                    <a:tint val="75000"/>
                  </a:schemeClr>
                </a:solidFill>
              </a:defRPr>
            </a:lvl2pPr>
            <a:lvl3pPr marL="844083" indent="0" algn="ctr">
              <a:buNone/>
              <a:defRPr>
                <a:solidFill>
                  <a:schemeClr val="tx1">
                    <a:tint val="75000"/>
                  </a:schemeClr>
                </a:solidFill>
              </a:defRPr>
            </a:lvl3pPr>
            <a:lvl4pPr marL="1266123" indent="0" algn="ctr">
              <a:buNone/>
              <a:defRPr>
                <a:solidFill>
                  <a:schemeClr val="tx1">
                    <a:tint val="75000"/>
                  </a:schemeClr>
                </a:solidFill>
              </a:defRPr>
            </a:lvl4pPr>
            <a:lvl5pPr marL="1688166" indent="0" algn="ctr">
              <a:buNone/>
              <a:defRPr>
                <a:solidFill>
                  <a:schemeClr val="tx1">
                    <a:tint val="75000"/>
                  </a:schemeClr>
                </a:solidFill>
              </a:defRPr>
            </a:lvl5pPr>
            <a:lvl6pPr marL="2110206" indent="0" algn="ctr">
              <a:buNone/>
              <a:defRPr>
                <a:solidFill>
                  <a:schemeClr val="tx1">
                    <a:tint val="75000"/>
                  </a:schemeClr>
                </a:solidFill>
              </a:defRPr>
            </a:lvl6pPr>
            <a:lvl7pPr marL="2532248" indent="0" algn="ctr">
              <a:buNone/>
              <a:defRPr>
                <a:solidFill>
                  <a:schemeClr val="tx1">
                    <a:tint val="75000"/>
                  </a:schemeClr>
                </a:solidFill>
              </a:defRPr>
            </a:lvl7pPr>
            <a:lvl8pPr marL="2954289" indent="0" algn="ctr">
              <a:buNone/>
              <a:defRPr>
                <a:solidFill>
                  <a:schemeClr val="tx1">
                    <a:tint val="75000"/>
                  </a:schemeClr>
                </a:solidFill>
              </a:defRPr>
            </a:lvl8pPr>
            <a:lvl9pPr marL="3376331" indent="0" algn="ctr">
              <a:buNone/>
              <a:defRPr>
                <a:solidFill>
                  <a:schemeClr val="tx1">
                    <a:tint val="75000"/>
                  </a:schemeClr>
                </a:solidFill>
              </a:defRPr>
            </a:lvl9pPr>
          </a:lstStyle>
          <a:p>
            <a:r>
              <a:rPr lang="en-US"/>
              <a:t>Click to edit Master subtitle style</a:t>
            </a:r>
            <a:endParaRPr lang="en-GB" dirty="0"/>
          </a:p>
        </p:txBody>
      </p:sp>
      <p:sp>
        <p:nvSpPr>
          <p:cNvPr id="17" name="Textplatzhalter 2"/>
          <p:cNvSpPr>
            <a:spLocks noGrp="1"/>
          </p:cNvSpPr>
          <p:nvPr>
            <p:ph type="body" sz="quarter" idx="10"/>
          </p:nvPr>
        </p:nvSpPr>
        <p:spPr>
          <a:xfrm>
            <a:off x="251521" y="1851026"/>
            <a:ext cx="4160143" cy="2171171"/>
          </a:xfrm>
          <a:prstGeom prst="rect">
            <a:avLst/>
          </a:prstGeom>
        </p:spPr>
        <p:txBody>
          <a:bodyPr/>
          <a:lstStyle>
            <a:lvl1pPr marL="0" indent="0">
              <a:buNone/>
              <a:defRPr/>
            </a:lvl1pPr>
            <a:lvl2pPr marL="167057" indent="0">
              <a:buNone/>
              <a:defRPr/>
            </a:lvl2pPr>
            <a:lvl3pPr marL="334116" indent="0">
              <a:buNone/>
              <a:defRPr/>
            </a:lvl3pPr>
            <a:lvl4pPr marL="501173" indent="0">
              <a:buNone/>
              <a:defRPr/>
            </a:lvl4pPr>
            <a:lvl5pPr marL="65944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456730026"/>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VS_Title_02">
    <p:spTree>
      <p:nvGrpSpPr>
        <p:cNvPr id="1" name=""/>
        <p:cNvGrpSpPr/>
        <p:nvPr/>
      </p:nvGrpSpPr>
      <p:grpSpPr>
        <a:xfrm>
          <a:off x="0" y="0"/>
          <a:ext cx="0" cy="0"/>
          <a:chOff x="0" y="0"/>
          <a:chExt cx="0" cy="0"/>
        </a:xfrm>
      </p:grpSpPr>
      <p:graphicFrame>
        <p:nvGraphicFramePr>
          <p:cNvPr id="5" name="Objekt 2" hidden="1">
            <a:extLst>
              <a:ext uri="{FF2B5EF4-FFF2-40B4-BE49-F238E27FC236}">
                <a16:creationId xmlns:a16="http://schemas.microsoft.com/office/drawing/2014/main" id="{E9C00B36-372D-4660-AFDE-53107BC09A0A}"/>
              </a:ext>
            </a:extLst>
          </p:cNvPr>
          <p:cNvGraphicFramePr>
            <a:graphicFrameLocks noChangeAspect="1"/>
          </p:cNvGraphicFramePr>
          <p:nvPr>
            <p:custDataLst>
              <p:tags r:id="rId1"/>
            </p:custDataLst>
          </p:nvPr>
        </p:nvGraphicFramePr>
        <p:xfrm>
          <a:off x="1192" y="1192"/>
          <a:ext cx="2381" cy="2381"/>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5" name="Objekt 2" hidden="1">
                        <a:extLst>
                          <a:ext uri="{FF2B5EF4-FFF2-40B4-BE49-F238E27FC236}">
                            <a16:creationId xmlns:a16="http://schemas.microsoft.com/office/drawing/2014/main" id="{E9C00B36-372D-4660-AFDE-53107BC09A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2" y="1192"/>
                        <a:ext cx="2381" cy="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hteck 1" hidden="1">
            <a:extLst>
              <a:ext uri="{FF2B5EF4-FFF2-40B4-BE49-F238E27FC236}">
                <a16:creationId xmlns:a16="http://schemas.microsoft.com/office/drawing/2014/main" id="{845A2C83-401C-4E7D-ABF6-95172A9B86A8}"/>
              </a:ext>
            </a:extLst>
          </p:cNvPr>
          <p:cNvSpPr/>
          <p:nvPr>
            <p:custDataLst>
              <p:tags r:id="rId2"/>
            </p:custDataLst>
          </p:nvPr>
        </p:nvSpPr>
        <p:spPr>
          <a:xfrm>
            <a:off x="0" y="0"/>
            <a:ext cx="158354" cy="158354"/>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lstStyle/>
          <a:p>
            <a:pPr eaLnBrk="1" fontAlgn="auto" hangingPunct="1">
              <a:spcBef>
                <a:spcPts val="0"/>
              </a:spcBef>
              <a:spcAft>
                <a:spcPts val="0"/>
              </a:spcAft>
              <a:defRPr/>
            </a:pPr>
            <a:endParaRPr lang="en-GB" sz="1800" b="1" dirty="0">
              <a:solidFill>
                <a:schemeClr val="tx1"/>
              </a:solidFill>
              <a:ea typeface="+mj-ea"/>
              <a:cs typeface="+mj-cs"/>
              <a:sym typeface="Arial" panose="020B0604020202020204" pitchFamily="34" charset="0"/>
            </a:endParaRPr>
          </a:p>
        </p:txBody>
      </p:sp>
      <p:pic>
        <p:nvPicPr>
          <p:cNvPr id="7" name="Grafik 7">
            <a:extLst>
              <a:ext uri="{FF2B5EF4-FFF2-40B4-BE49-F238E27FC236}">
                <a16:creationId xmlns:a16="http://schemas.microsoft.com/office/drawing/2014/main" id="{406EBB41-C721-44B9-BF9C-36CCC17AE9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25579" y="1078707"/>
            <a:ext cx="4050506" cy="370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afik 8">
            <a:extLst>
              <a:ext uri="{FF2B5EF4-FFF2-40B4-BE49-F238E27FC236}">
                <a16:creationId xmlns:a16="http://schemas.microsoft.com/office/drawing/2014/main" id="{7DB44EE5-B94B-426F-A079-14F239FED86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25579" y="3651647"/>
            <a:ext cx="4050506" cy="370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Bildplatzhalter 12">
            <a:extLst>
              <a:ext uri="{FF2B5EF4-FFF2-40B4-BE49-F238E27FC236}">
                <a16:creationId xmlns:a16="http://schemas.microsoft.com/office/drawing/2014/main" id="{8D00EA23-2E30-4CBC-BF89-EF67E18DC7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2960" r="2960"/>
          <a:stretch>
            <a:fillRect/>
          </a:stretch>
        </p:blipFill>
        <p:spPr bwMode="auto">
          <a:xfrm>
            <a:off x="4750594" y="1203722"/>
            <a:ext cx="3801666"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fik 10">
            <a:extLst>
              <a:ext uri="{FF2B5EF4-FFF2-40B4-BE49-F238E27FC236}">
                <a16:creationId xmlns:a16="http://schemas.microsoft.com/office/drawing/2014/main" id="{DBBD4B96-56D8-40C5-A515-FF811BFD1FFD}"/>
              </a:ext>
            </a:extLst>
          </p:cNvPr>
          <p:cNvPicPr>
            <a:picLocks noChangeAspect="1"/>
          </p:cNvPicPr>
          <p:nvPr/>
        </p:nvPicPr>
        <p:blipFill>
          <a:blip r:embed="rId9" cstate="print"/>
          <a:stretch>
            <a:fillRect/>
          </a:stretch>
        </p:blipFill>
        <p:spPr>
          <a:xfrm>
            <a:off x="258366" y="456010"/>
            <a:ext cx="2338388" cy="348853"/>
          </a:xfrm>
          <a:prstGeom prst="rect">
            <a:avLst/>
          </a:prstGeom>
        </p:spPr>
      </p:pic>
      <p:sp>
        <p:nvSpPr>
          <p:cNvPr id="14" name="Titel 24"/>
          <p:cNvSpPr>
            <a:spLocks noGrp="1"/>
          </p:cNvSpPr>
          <p:nvPr>
            <p:ph type="title"/>
          </p:nvPr>
        </p:nvSpPr>
        <p:spPr>
          <a:xfrm>
            <a:off x="250826" y="1059582"/>
            <a:ext cx="4160076" cy="553998"/>
          </a:xfrm>
        </p:spPr>
        <p:txBody>
          <a:bodyPr/>
          <a:lstStyle>
            <a:lvl1pPr>
              <a:defRPr sz="1800" b="1" i="0">
                <a:solidFill>
                  <a:schemeClr val="tx2"/>
                </a:solidFill>
              </a:defRPr>
            </a:lvl1pPr>
          </a:lstStyle>
          <a:p>
            <a:r>
              <a:rPr lang="en-US"/>
              <a:t>Click to edit Master title style</a:t>
            </a:r>
            <a:endParaRPr lang="en-GB" dirty="0"/>
          </a:p>
        </p:txBody>
      </p:sp>
      <p:sp>
        <p:nvSpPr>
          <p:cNvPr id="12" name="Untertitel 2"/>
          <p:cNvSpPr>
            <a:spLocks noGrp="1"/>
          </p:cNvSpPr>
          <p:nvPr>
            <p:ph type="subTitle" idx="1"/>
          </p:nvPr>
        </p:nvSpPr>
        <p:spPr>
          <a:xfrm>
            <a:off x="251521" y="4371950"/>
            <a:ext cx="4160143" cy="153888"/>
          </a:xfrm>
          <a:prstGeom prst="rect">
            <a:avLst/>
          </a:prstGeom>
        </p:spPr>
        <p:txBody>
          <a:bodyPr>
            <a:spAutoFit/>
          </a:bodyPr>
          <a:lstStyle>
            <a:lvl1pPr marL="0" indent="0" algn="l">
              <a:buNone/>
              <a:defRPr sz="1000" b="1">
                <a:solidFill>
                  <a:schemeClr val="tx2"/>
                </a:solidFill>
              </a:defRPr>
            </a:lvl1pPr>
            <a:lvl2pPr marL="422042" indent="0" algn="ctr">
              <a:buNone/>
              <a:defRPr>
                <a:solidFill>
                  <a:schemeClr val="tx1">
                    <a:tint val="75000"/>
                  </a:schemeClr>
                </a:solidFill>
              </a:defRPr>
            </a:lvl2pPr>
            <a:lvl3pPr marL="844083" indent="0" algn="ctr">
              <a:buNone/>
              <a:defRPr>
                <a:solidFill>
                  <a:schemeClr val="tx1">
                    <a:tint val="75000"/>
                  </a:schemeClr>
                </a:solidFill>
              </a:defRPr>
            </a:lvl3pPr>
            <a:lvl4pPr marL="1266123" indent="0" algn="ctr">
              <a:buNone/>
              <a:defRPr>
                <a:solidFill>
                  <a:schemeClr val="tx1">
                    <a:tint val="75000"/>
                  </a:schemeClr>
                </a:solidFill>
              </a:defRPr>
            </a:lvl4pPr>
            <a:lvl5pPr marL="1688166" indent="0" algn="ctr">
              <a:buNone/>
              <a:defRPr>
                <a:solidFill>
                  <a:schemeClr val="tx1">
                    <a:tint val="75000"/>
                  </a:schemeClr>
                </a:solidFill>
              </a:defRPr>
            </a:lvl5pPr>
            <a:lvl6pPr marL="2110206" indent="0" algn="ctr">
              <a:buNone/>
              <a:defRPr>
                <a:solidFill>
                  <a:schemeClr val="tx1">
                    <a:tint val="75000"/>
                  </a:schemeClr>
                </a:solidFill>
              </a:defRPr>
            </a:lvl6pPr>
            <a:lvl7pPr marL="2532248" indent="0" algn="ctr">
              <a:buNone/>
              <a:defRPr>
                <a:solidFill>
                  <a:schemeClr val="tx1">
                    <a:tint val="75000"/>
                  </a:schemeClr>
                </a:solidFill>
              </a:defRPr>
            </a:lvl7pPr>
            <a:lvl8pPr marL="2954289" indent="0" algn="ctr">
              <a:buNone/>
              <a:defRPr>
                <a:solidFill>
                  <a:schemeClr val="tx1">
                    <a:tint val="75000"/>
                  </a:schemeClr>
                </a:solidFill>
              </a:defRPr>
            </a:lvl8pPr>
            <a:lvl9pPr marL="3376331" indent="0" algn="ctr">
              <a:buNone/>
              <a:defRPr>
                <a:solidFill>
                  <a:schemeClr val="tx1">
                    <a:tint val="75000"/>
                  </a:schemeClr>
                </a:solidFill>
              </a:defRPr>
            </a:lvl9pPr>
          </a:lstStyle>
          <a:p>
            <a:r>
              <a:rPr lang="en-US"/>
              <a:t>Click to edit Master subtitle style</a:t>
            </a:r>
            <a:endParaRPr lang="en-GB" dirty="0"/>
          </a:p>
        </p:txBody>
      </p:sp>
      <p:sp>
        <p:nvSpPr>
          <p:cNvPr id="17" name="Textplatzhalter 2"/>
          <p:cNvSpPr>
            <a:spLocks noGrp="1"/>
          </p:cNvSpPr>
          <p:nvPr>
            <p:ph type="body" sz="quarter" idx="10"/>
          </p:nvPr>
        </p:nvSpPr>
        <p:spPr>
          <a:xfrm>
            <a:off x="251521" y="1851026"/>
            <a:ext cx="4160143" cy="2171171"/>
          </a:xfrm>
          <a:prstGeom prst="rect">
            <a:avLst/>
          </a:prstGeom>
        </p:spPr>
        <p:txBody>
          <a:bodyPr/>
          <a:lstStyle>
            <a:lvl1pPr marL="0" indent="0">
              <a:buNone/>
              <a:defRPr/>
            </a:lvl1pPr>
            <a:lvl2pPr marL="167057" indent="0">
              <a:buNone/>
              <a:defRPr/>
            </a:lvl2pPr>
            <a:lvl3pPr marL="334116" indent="0">
              <a:buNone/>
              <a:defRPr/>
            </a:lvl3pPr>
            <a:lvl4pPr marL="501173" indent="0">
              <a:buNone/>
              <a:defRPr/>
            </a:lvl4pPr>
            <a:lvl5pPr marL="65944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24257923"/>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VS_Title_03">
    <p:spTree>
      <p:nvGrpSpPr>
        <p:cNvPr id="1" name=""/>
        <p:cNvGrpSpPr/>
        <p:nvPr/>
      </p:nvGrpSpPr>
      <p:grpSpPr>
        <a:xfrm>
          <a:off x="0" y="0"/>
          <a:ext cx="0" cy="0"/>
          <a:chOff x="0" y="0"/>
          <a:chExt cx="0" cy="0"/>
        </a:xfrm>
      </p:grpSpPr>
      <p:graphicFrame>
        <p:nvGraphicFramePr>
          <p:cNvPr id="5" name="Objekt 2" hidden="1">
            <a:extLst>
              <a:ext uri="{FF2B5EF4-FFF2-40B4-BE49-F238E27FC236}">
                <a16:creationId xmlns:a16="http://schemas.microsoft.com/office/drawing/2014/main" id="{B21412B1-F5B2-498B-A387-B40E9F737CBA}"/>
              </a:ext>
            </a:extLst>
          </p:cNvPr>
          <p:cNvGraphicFramePr>
            <a:graphicFrameLocks noChangeAspect="1"/>
          </p:cNvGraphicFramePr>
          <p:nvPr>
            <p:custDataLst>
              <p:tags r:id="rId1"/>
            </p:custDataLst>
          </p:nvPr>
        </p:nvGraphicFramePr>
        <p:xfrm>
          <a:off x="1192" y="1192"/>
          <a:ext cx="2381" cy="2381"/>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5" name="Objekt 2" hidden="1">
                        <a:extLst>
                          <a:ext uri="{FF2B5EF4-FFF2-40B4-BE49-F238E27FC236}">
                            <a16:creationId xmlns:a16="http://schemas.microsoft.com/office/drawing/2014/main" id="{B21412B1-F5B2-498B-A387-B40E9F737C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2" y="1192"/>
                        <a:ext cx="2381" cy="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hteck 1" hidden="1">
            <a:extLst>
              <a:ext uri="{FF2B5EF4-FFF2-40B4-BE49-F238E27FC236}">
                <a16:creationId xmlns:a16="http://schemas.microsoft.com/office/drawing/2014/main" id="{EBA951DF-3438-4087-867F-9527F02C72F7}"/>
              </a:ext>
            </a:extLst>
          </p:cNvPr>
          <p:cNvSpPr/>
          <p:nvPr>
            <p:custDataLst>
              <p:tags r:id="rId2"/>
            </p:custDataLst>
          </p:nvPr>
        </p:nvSpPr>
        <p:spPr>
          <a:xfrm>
            <a:off x="0" y="0"/>
            <a:ext cx="158354" cy="158354"/>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lstStyle/>
          <a:p>
            <a:pPr eaLnBrk="1" fontAlgn="auto" hangingPunct="1">
              <a:spcBef>
                <a:spcPts val="0"/>
              </a:spcBef>
              <a:spcAft>
                <a:spcPts val="0"/>
              </a:spcAft>
              <a:defRPr/>
            </a:pPr>
            <a:endParaRPr lang="en-GB" sz="1800" b="1" dirty="0">
              <a:solidFill>
                <a:schemeClr val="tx1"/>
              </a:solidFill>
              <a:ea typeface="+mj-ea"/>
              <a:cs typeface="+mj-cs"/>
              <a:sym typeface="Arial" panose="020B0604020202020204" pitchFamily="34" charset="0"/>
            </a:endParaRPr>
          </a:p>
        </p:txBody>
      </p:sp>
      <p:pic>
        <p:nvPicPr>
          <p:cNvPr id="7" name="Grafik 7">
            <a:extLst>
              <a:ext uri="{FF2B5EF4-FFF2-40B4-BE49-F238E27FC236}">
                <a16:creationId xmlns:a16="http://schemas.microsoft.com/office/drawing/2014/main" id="{CD05F6F7-6727-4ED8-AE49-0D7909B677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25579" y="1078707"/>
            <a:ext cx="4050506" cy="370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afik 8">
            <a:extLst>
              <a:ext uri="{FF2B5EF4-FFF2-40B4-BE49-F238E27FC236}">
                <a16:creationId xmlns:a16="http://schemas.microsoft.com/office/drawing/2014/main" id="{067DA33F-D130-44F0-B1EA-59CC8EE537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25579" y="3651647"/>
            <a:ext cx="4050506" cy="370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rafik 9">
            <a:extLst>
              <a:ext uri="{FF2B5EF4-FFF2-40B4-BE49-F238E27FC236}">
                <a16:creationId xmlns:a16="http://schemas.microsoft.com/office/drawing/2014/main" id="{99822361-9CDD-42BA-99DA-3A132A5C16B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r="5215"/>
          <a:stretch>
            <a:fillRect/>
          </a:stretch>
        </p:blipFill>
        <p:spPr bwMode="auto">
          <a:xfrm>
            <a:off x="4748212" y="1198960"/>
            <a:ext cx="3805238"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fik 10">
            <a:extLst>
              <a:ext uri="{FF2B5EF4-FFF2-40B4-BE49-F238E27FC236}">
                <a16:creationId xmlns:a16="http://schemas.microsoft.com/office/drawing/2014/main" id="{7DEA33EB-B9F1-4675-A808-8662506A9357}"/>
              </a:ext>
            </a:extLst>
          </p:cNvPr>
          <p:cNvPicPr>
            <a:picLocks noChangeAspect="1"/>
          </p:cNvPicPr>
          <p:nvPr/>
        </p:nvPicPr>
        <p:blipFill>
          <a:blip r:embed="rId9" cstate="print"/>
          <a:stretch>
            <a:fillRect/>
          </a:stretch>
        </p:blipFill>
        <p:spPr>
          <a:xfrm>
            <a:off x="258366" y="456010"/>
            <a:ext cx="2338388" cy="348853"/>
          </a:xfrm>
          <a:prstGeom prst="rect">
            <a:avLst/>
          </a:prstGeom>
        </p:spPr>
      </p:pic>
      <p:sp>
        <p:nvSpPr>
          <p:cNvPr id="14" name="Titel 24"/>
          <p:cNvSpPr>
            <a:spLocks noGrp="1"/>
          </p:cNvSpPr>
          <p:nvPr>
            <p:ph type="title"/>
          </p:nvPr>
        </p:nvSpPr>
        <p:spPr>
          <a:xfrm>
            <a:off x="250826" y="1059582"/>
            <a:ext cx="4160076" cy="553998"/>
          </a:xfrm>
        </p:spPr>
        <p:txBody>
          <a:bodyPr/>
          <a:lstStyle>
            <a:lvl1pPr>
              <a:defRPr sz="1800" b="1" i="0">
                <a:solidFill>
                  <a:schemeClr val="tx2"/>
                </a:solidFill>
              </a:defRPr>
            </a:lvl1pPr>
          </a:lstStyle>
          <a:p>
            <a:r>
              <a:rPr lang="en-US"/>
              <a:t>Click to edit Master title style</a:t>
            </a:r>
            <a:endParaRPr lang="en-GB" dirty="0"/>
          </a:p>
        </p:txBody>
      </p:sp>
      <p:sp>
        <p:nvSpPr>
          <p:cNvPr id="12" name="Untertitel 2"/>
          <p:cNvSpPr>
            <a:spLocks noGrp="1"/>
          </p:cNvSpPr>
          <p:nvPr>
            <p:ph type="subTitle" idx="1"/>
          </p:nvPr>
        </p:nvSpPr>
        <p:spPr>
          <a:xfrm>
            <a:off x="251521" y="4371950"/>
            <a:ext cx="4160143" cy="153888"/>
          </a:xfrm>
          <a:prstGeom prst="rect">
            <a:avLst/>
          </a:prstGeom>
        </p:spPr>
        <p:txBody>
          <a:bodyPr>
            <a:spAutoFit/>
          </a:bodyPr>
          <a:lstStyle>
            <a:lvl1pPr marL="0" indent="0" algn="l">
              <a:buNone/>
              <a:defRPr sz="1000" b="1">
                <a:solidFill>
                  <a:schemeClr val="tx2"/>
                </a:solidFill>
              </a:defRPr>
            </a:lvl1pPr>
            <a:lvl2pPr marL="422042" indent="0" algn="ctr">
              <a:buNone/>
              <a:defRPr>
                <a:solidFill>
                  <a:schemeClr val="tx1">
                    <a:tint val="75000"/>
                  </a:schemeClr>
                </a:solidFill>
              </a:defRPr>
            </a:lvl2pPr>
            <a:lvl3pPr marL="844083" indent="0" algn="ctr">
              <a:buNone/>
              <a:defRPr>
                <a:solidFill>
                  <a:schemeClr val="tx1">
                    <a:tint val="75000"/>
                  </a:schemeClr>
                </a:solidFill>
              </a:defRPr>
            </a:lvl3pPr>
            <a:lvl4pPr marL="1266123" indent="0" algn="ctr">
              <a:buNone/>
              <a:defRPr>
                <a:solidFill>
                  <a:schemeClr val="tx1">
                    <a:tint val="75000"/>
                  </a:schemeClr>
                </a:solidFill>
              </a:defRPr>
            </a:lvl4pPr>
            <a:lvl5pPr marL="1688166" indent="0" algn="ctr">
              <a:buNone/>
              <a:defRPr>
                <a:solidFill>
                  <a:schemeClr val="tx1">
                    <a:tint val="75000"/>
                  </a:schemeClr>
                </a:solidFill>
              </a:defRPr>
            </a:lvl5pPr>
            <a:lvl6pPr marL="2110206" indent="0" algn="ctr">
              <a:buNone/>
              <a:defRPr>
                <a:solidFill>
                  <a:schemeClr val="tx1">
                    <a:tint val="75000"/>
                  </a:schemeClr>
                </a:solidFill>
              </a:defRPr>
            </a:lvl6pPr>
            <a:lvl7pPr marL="2532248" indent="0" algn="ctr">
              <a:buNone/>
              <a:defRPr>
                <a:solidFill>
                  <a:schemeClr val="tx1">
                    <a:tint val="75000"/>
                  </a:schemeClr>
                </a:solidFill>
              </a:defRPr>
            </a:lvl7pPr>
            <a:lvl8pPr marL="2954289" indent="0" algn="ctr">
              <a:buNone/>
              <a:defRPr>
                <a:solidFill>
                  <a:schemeClr val="tx1">
                    <a:tint val="75000"/>
                  </a:schemeClr>
                </a:solidFill>
              </a:defRPr>
            </a:lvl8pPr>
            <a:lvl9pPr marL="3376331" indent="0" algn="ctr">
              <a:buNone/>
              <a:defRPr>
                <a:solidFill>
                  <a:schemeClr val="tx1">
                    <a:tint val="75000"/>
                  </a:schemeClr>
                </a:solidFill>
              </a:defRPr>
            </a:lvl9pPr>
          </a:lstStyle>
          <a:p>
            <a:r>
              <a:rPr lang="en-US"/>
              <a:t>Click to edit Master subtitle style</a:t>
            </a:r>
            <a:endParaRPr lang="en-GB" dirty="0"/>
          </a:p>
        </p:txBody>
      </p:sp>
      <p:sp>
        <p:nvSpPr>
          <p:cNvPr id="17" name="Textplatzhalter 2"/>
          <p:cNvSpPr>
            <a:spLocks noGrp="1"/>
          </p:cNvSpPr>
          <p:nvPr>
            <p:ph type="body" sz="quarter" idx="10"/>
          </p:nvPr>
        </p:nvSpPr>
        <p:spPr>
          <a:xfrm>
            <a:off x="251521" y="1851026"/>
            <a:ext cx="4160143" cy="2171171"/>
          </a:xfrm>
          <a:prstGeom prst="rect">
            <a:avLst/>
          </a:prstGeom>
        </p:spPr>
        <p:txBody>
          <a:bodyPr/>
          <a:lstStyle>
            <a:lvl1pPr marL="0" indent="0">
              <a:buNone/>
              <a:defRPr/>
            </a:lvl1pPr>
            <a:lvl2pPr marL="167057" indent="0">
              <a:buNone/>
              <a:defRPr/>
            </a:lvl2pPr>
            <a:lvl3pPr marL="334116" indent="0">
              <a:buNone/>
              <a:defRPr/>
            </a:lvl3pPr>
            <a:lvl4pPr marL="501173" indent="0">
              <a:buNone/>
              <a:defRPr/>
            </a:lvl4pPr>
            <a:lvl5pPr marL="65944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85270654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RVS_Title_01">
    <p:spTree>
      <p:nvGrpSpPr>
        <p:cNvPr id="1" name=""/>
        <p:cNvGrpSpPr/>
        <p:nvPr/>
      </p:nvGrpSpPr>
      <p:grpSpPr>
        <a:xfrm>
          <a:off x="0" y="0"/>
          <a:ext cx="0" cy="0"/>
          <a:chOff x="0" y="0"/>
          <a:chExt cx="0" cy="0"/>
        </a:xfrm>
      </p:grpSpPr>
      <p:graphicFrame>
        <p:nvGraphicFramePr>
          <p:cNvPr id="5" name="Objekt 2" hidden="1">
            <a:extLst>
              <a:ext uri="{FF2B5EF4-FFF2-40B4-BE49-F238E27FC236}">
                <a16:creationId xmlns:a16="http://schemas.microsoft.com/office/drawing/2014/main" id="{36C48D2C-2E1C-4F0E-82CC-D57A3546250A}"/>
              </a:ext>
            </a:extLst>
          </p:cNvPr>
          <p:cNvGraphicFramePr>
            <a:graphicFrameLocks noChangeAspect="1"/>
          </p:cNvGraphicFramePr>
          <p:nvPr>
            <p:custDataLst>
              <p:tags r:id="rId1"/>
            </p:custDataLst>
          </p:nvPr>
        </p:nvGraphicFramePr>
        <p:xfrm>
          <a:off x="1192" y="1192"/>
          <a:ext cx="2381" cy="2381"/>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5" name="Objekt 2" hidden="1">
                        <a:extLst>
                          <a:ext uri="{FF2B5EF4-FFF2-40B4-BE49-F238E27FC236}">
                            <a16:creationId xmlns:a16="http://schemas.microsoft.com/office/drawing/2014/main" id="{36C48D2C-2E1C-4F0E-82CC-D57A354625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2" y="1192"/>
                        <a:ext cx="2381" cy="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hteck 1" hidden="1">
            <a:extLst>
              <a:ext uri="{FF2B5EF4-FFF2-40B4-BE49-F238E27FC236}">
                <a16:creationId xmlns:a16="http://schemas.microsoft.com/office/drawing/2014/main" id="{D4792879-6178-485F-AFD3-6B64423A6174}"/>
              </a:ext>
            </a:extLst>
          </p:cNvPr>
          <p:cNvSpPr/>
          <p:nvPr>
            <p:custDataLst>
              <p:tags r:id="rId2"/>
            </p:custDataLst>
          </p:nvPr>
        </p:nvSpPr>
        <p:spPr>
          <a:xfrm>
            <a:off x="0" y="0"/>
            <a:ext cx="158354" cy="158354"/>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lstStyle/>
          <a:p>
            <a:pPr eaLnBrk="1" fontAlgn="auto" hangingPunct="1">
              <a:spcBef>
                <a:spcPts val="0"/>
              </a:spcBef>
              <a:spcAft>
                <a:spcPts val="0"/>
              </a:spcAft>
              <a:defRPr/>
            </a:pPr>
            <a:endParaRPr lang="en-GB" sz="1800" b="1" dirty="0">
              <a:solidFill>
                <a:schemeClr val="tx1"/>
              </a:solidFill>
              <a:ea typeface="+mj-ea"/>
              <a:cs typeface="+mj-cs"/>
              <a:sym typeface="Arial" panose="020B0604020202020204" pitchFamily="34" charset="0"/>
            </a:endParaRPr>
          </a:p>
        </p:txBody>
      </p:sp>
      <p:pic>
        <p:nvPicPr>
          <p:cNvPr id="7" name="Grafik 7">
            <a:extLst>
              <a:ext uri="{FF2B5EF4-FFF2-40B4-BE49-F238E27FC236}">
                <a16:creationId xmlns:a16="http://schemas.microsoft.com/office/drawing/2014/main" id="{E8F39500-2331-4F0E-AABF-D34214A307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25579" y="1078707"/>
            <a:ext cx="4050506" cy="370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afik 8">
            <a:extLst>
              <a:ext uri="{FF2B5EF4-FFF2-40B4-BE49-F238E27FC236}">
                <a16:creationId xmlns:a16="http://schemas.microsoft.com/office/drawing/2014/main" id="{18E5ADB9-D9E1-46C3-A26C-17E5F63F45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25579" y="3651647"/>
            <a:ext cx="4050506" cy="370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Bildplatzhalter 7">
            <a:extLst>
              <a:ext uri="{FF2B5EF4-FFF2-40B4-BE49-F238E27FC236}">
                <a16:creationId xmlns:a16="http://schemas.microsoft.com/office/drawing/2014/main" id="{BEBAEC11-B9BF-48B6-8E6C-36EEABAF4FE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3024" r="3024"/>
          <a:stretch>
            <a:fillRect/>
          </a:stretch>
        </p:blipFill>
        <p:spPr bwMode="auto">
          <a:xfrm>
            <a:off x="4750594" y="1198960"/>
            <a:ext cx="3805238"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fik 10">
            <a:extLst>
              <a:ext uri="{FF2B5EF4-FFF2-40B4-BE49-F238E27FC236}">
                <a16:creationId xmlns:a16="http://schemas.microsoft.com/office/drawing/2014/main" id="{0BA379EE-9378-4F87-A329-03161EA1E0FB}"/>
              </a:ext>
            </a:extLst>
          </p:cNvPr>
          <p:cNvPicPr>
            <a:picLocks noChangeAspect="1"/>
          </p:cNvPicPr>
          <p:nvPr/>
        </p:nvPicPr>
        <p:blipFill>
          <a:blip r:embed="rId9" cstate="print"/>
          <a:stretch>
            <a:fillRect/>
          </a:stretch>
        </p:blipFill>
        <p:spPr>
          <a:xfrm>
            <a:off x="258366" y="456010"/>
            <a:ext cx="2338388" cy="348853"/>
          </a:xfrm>
          <a:prstGeom prst="rect">
            <a:avLst/>
          </a:prstGeom>
        </p:spPr>
      </p:pic>
      <p:sp>
        <p:nvSpPr>
          <p:cNvPr id="14" name="Titel 24"/>
          <p:cNvSpPr>
            <a:spLocks noGrp="1"/>
          </p:cNvSpPr>
          <p:nvPr>
            <p:ph type="title"/>
          </p:nvPr>
        </p:nvSpPr>
        <p:spPr>
          <a:xfrm>
            <a:off x="250826" y="1059582"/>
            <a:ext cx="4160076" cy="553998"/>
          </a:xfrm>
        </p:spPr>
        <p:txBody>
          <a:bodyPr/>
          <a:lstStyle>
            <a:lvl1pPr>
              <a:defRPr sz="1800" b="1" i="0">
                <a:solidFill>
                  <a:schemeClr val="tx2"/>
                </a:solidFill>
              </a:defRPr>
            </a:lvl1pPr>
          </a:lstStyle>
          <a:p>
            <a:r>
              <a:rPr lang="en-US"/>
              <a:t>Click to edit Master title style</a:t>
            </a:r>
            <a:endParaRPr lang="en-GB" dirty="0"/>
          </a:p>
        </p:txBody>
      </p:sp>
      <p:sp>
        <p:nvSpPr>
          <p:cNvPr id="12" name="Untertitel 2"/>
          <p:cNvSpPr>
            <a:spLocks noGrp="1"/>
          </p:cNvSpPr>
          <p:nvPr>
            <p:ph type="subTitle" idx="1"/>
          </p:nvPr>
        </p:nvSpPr>
        <p:spPr>
          <a:xfrm>
            <a:off x="251521" y="4371950"/>
            <a:ext cx="4160143" cy="153888"/>
          </a:xfrm>
          <a:prstGeom prst="rect">
            <a:avLst/>
          </a:prstGeom>
        </p:spPr>
        <p:txBody>
          <a:bodyPr>
            <a:spAutoFit/>
          </a:bodyPr>
          <a:lstStyle>
            <a:lvl1pPr marL="0" indent="0" algn="l">
              <a:buNone/>
              <a:defRPr sz="1000" b="1">
                <a:solidFill>
                  <a:schemeClr val="tx2"/>
                </a:solidFill>
              </a:defRPr>
            </a:lvl1pPr>
            <a:lvl2pPr marL="422042" indent="0" algn="ctr">
              <a:buNone/>
              <a:defRPr>
                <a:solidFill>
                  <a:schemeClr val="tx1">
                    <a:tint val="75000"/>
                  </a:schemeClr>
                </a:solidFill>
              </a:defRPr>
            </a:lvl2pPr>
            <a:lvl3pPr marL="844083" indent="0" algn="ctr">
              <a:buNone/>
              <a:defRPr>
                <a:solidFill>
                  <a:schemeClr val="tx1">
                    <a:tint val="75000"/>
                  </a:schemeClr>
                </a:solidFill>
              </a:defRPr>
            </a:lvl3pPr>
            <a:lvl4pPr marL="1266123" indent="0" algn="ctr">
              <a:buNone/>
              <a:defRPr>
                <a:solidFill>
                  <a:schemeClr val="tx1">
                    <a:tint val="75000"/>
                  </a:schemeClr>
                </a:solidFill>
              </a:defRPr>
            </a:lvl4pPr>
            <a:lvl5pPr marL="1688166" indent="0" algn="ctr">
              <a:buNone/>
              <a:defRPr>
                <a:solidFill>
                  <a:schemeClr val="tx1">
                    <a:tint val="75000"/>
                  </a:schemeClr>
                </a:solidFill>
              </a:defRPr>
            </a:lvl5pPr>
            <a:lvl6pPr marL="2110206" indent="0" algn="ctr">
              <a:buNone/>
              <a:defRPr>
                <a:solidFill>
                  <a:schemeClr val="tx1">
                    <a:tint val="75000"/>
                  </a:schemeClr>
                </a:solidFill>
              </a:defRPr>
            </a:lvl6pPr>
            <a:lvl7pPr marL="2532248" indent="0" algn="ctr">
              <a:buNone/>
              <a:defRPr>
                <a:solidFill>
                  <a:schemeClr val="tx1">
                    <a:tint val="75000"/>
                  </a:schemeClr>
                </a:solidFill>
              </a:defRPr>
            </a:lvl7pPr>
            <a:lvl8pPr marL="2954289" indent="0" algn="ctr">
              <a:buNone/>
              <a:defRPr>
                <a:solidFill>
                  <a:schemeClr val="tx1">
                    <a:tint val="75000"/>
                  </a:schemeClr>
                </a:solidFill>
              </a:defRPr>
            </a:lvl8pPr>
            <a:lvl9pPr marL="3376331" indent="0" algn="ctr">
              <a:buNone/>
              <a:defRPr>
                <a:solidFill>
                  <a:schemeClr val="tx1">
                    <a:tint val="75000"/>
                  </a:schemeClr>
                </a:solidFill>
              </a:defRPr>
            </a:lvl9pPr>
          </a:lstStyle>
          <a:p>
            <a:r>
              <a:rPr lang="en-US"/>
              <a:t>Click to edit Master subtitle style</a:t>
            </a:r>
            <a:endParaRPr lang="en-GB" dirty="0"/>
          </a:p>
        </p:txBody>
      </p:sp>
      <p:sp>
        <p:nvSpPr>
          <p:cNvPr id="17" name="Textplatzhalter 2"/>
          <p:cNvSpPr>
            <a:spLocks noGrp="1"/>
          </p:cNvSpPr>
          <p:nvPr>
            <p:ph type="body" sz="quarter" idx="10"/>
          </p:nvPr>
        </p:nvSpPr>
        <p:spPr>
          <a:xfrm>
            <a:off x="251521" y="1851026"/>
            <a:ext cx="4160143" cy="2171171"/>
          </a:xfrm>
          <a:prstGeom prst="rect">
            <a:avLst/>
          </a:prstGeom>
        </p:spPr>
        <p:txBody>
          <a:bodyPr/>
          <a:lstStyle>
            <a:lvl1pPr marL="0" indent="0">
              <a:buNone/>
              <a:defRPr/>
            </a:lvl1pPr>
            <a:lvl2pPr marL="167057" indent="0">
              <a:buNone/>
              <a:defRPr/>
            </a:lvl2pPr>
            <a:lvl3pPr marL="334116" indent="0">
              <a:buNone/>
              <a:defRPr/>
            </a:lvl3pPr>
            <a:lvl4pPr marL="501173" indent="0">
              <a:buNone/>
              <a:defRPr/>
            </a:lvl4pPr>
            <a:lvl5pPr marL="65944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565611502"/>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RVS_Title_02">
    <p:spTree>
      <p:nvGrpSpPr>
        <p:cNvPr id="1" name=""/>
        <p:cNvGrpSpPr/>
        <p:nvPr/>
      </p:nvGrpSpPr>
      <p:grpSpPr>
        <a:xfrm>
          <a:off x="0" y="0"/>
          <a:ext cx="0" cy="0"/>
          <a:chOff x="0" y="0"/>
          <a:chExt cx="0" cy="0"/>
        </a:xfrm>
      </p:grpSpPr>
      <p:graphicFrame>
        <p:nvGraphicFramePr>
          <p:cNvPr id="5" name="Objekt 2" hidden="1">
            <a:extLst>
              <a:ext uri="{FF2B5EF4-FFF2-40B4-BE49-F238E27FC236}">
                <a16:creationId xmlns:a16="http://schemas.microsoft.com/office/drawing/2014/main" id="{90B7B609-B4E9-43E8-B376-6F34B4F94C40}"/>
              </a:ext>
            </a:extLst>
          </p:cNvPr>
          <p:cNvGraphicFramePr>
            <a:graphicFrameLocks noChangeAspect="1"/>
          </p:cNvGraphicFramePr>
          <p:nvPr>
            <p:custDataLst>
              <p:tags r:id="rId1"/>
            </p:custDataLst>
          </p:nvPr>
        </p:nvGraphicFramePr>
        <p:xfrm>
          <a:off x="1192" y="1192"/>
          <a:ext cx="2381" cy="2381"/>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5" name="Objekt 2" hidden="1">
                        <a:extLst>
                          <a:ext uri="{FF2B5EF4-FFF2-40B4-BE49-F238E27FC236}">
                            <a16:creationId xmlns:a16="http://schemas.microsoft.com/office/drawing/2014/main" id="{90B7B609-B4E9-43E8-B376-6F34B4F94C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2" y="1192"/>
                        <a:ext cx="2381" cy="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hteck 1" hidden="1">
            <a:extLst>
              <a:ext uri="{FF2B5EF4-FFF2-40B4-BE49-F238E27FC236}">
                <a16:creationId xmlns:a16="http://schemas.microsoft.com/office/drawing/2014/main" id="{9A687323-8DF7-43E0-97BD-9DEEDE04689F}"/>
              </a:ext>
            </a:extLst>
          </p:cNvPr>
          <p:cNvSpPr/>
          <p:nvPr>
            <p:custDataLst>
              <p:tags r:id="rId2"/>
            </p:custDataLst>
          </p:nvPr>
        </p:nvSpPr>
        <p:spPr>
          <a:xfrm>
            <a:off x="0" y="0"/>
            <a:ext cx="158354" cy="158354"/>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lstStyle/>
          <a:p>
            <a:pPr eaLnBrk="1" fontAlgn="auto" hangingPunct="1">
              <a:spcBef>
                <a:spcPts val="0"/>
              </a:spcBef>
              <a:spcAft>
                <a:spcPts val="0"/>
              </a:spcAft>
              <a:defRPr/>
            </a:pPr>
            <a:endParaRPr lang="en-GB" sz="1800" b="1" dirty="0">
              <a:solidFill>
                <a:schemeClr val="tx1"/>
              </a:solidFill>
              <a:ea typeface="+mj-ea"/>
              <a:cs typeface="+mj-cs"/>
              <a:sym typeface="Arial" panose="020B0604020202020204" pitchFamily="34" charset="0"/>
            </a:endParaRPr>
          </a:p>
        </p:txBody>
      </p:sp>
      <p:pic>
        <p:nvPicPr>
          <p:cNvPr id="7" name="Grafik 7">
            <a:extLst>
              <a:ext uri="{FF2B5EF4-FFF2-40B4-BE49-F238E27FC236}">
                <a16:creationId xmlns:a16="http://schemas.microsoft.com/office/drawing/2014/main" id="{F9D11B50-521E-4889-8FEE-B16DB51881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25579" y="1078707"/>
            <a:ext cx="4050506" cy="370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afik 8">
            <a:extLst>
              <a:ext uri="{FF2B5EF4-FFF2-40B4-BE49-F238E27FC236}">
                <a16:creationId xmlns:a16="http://schemas.microsoft.com/office/drawing/2014/main" id="{C15D2EC9-3886-4719-8744-3BAB2AB6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25579" y="3651647"/>
            <a:ext cx="4050506" cy="370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Bildplatzhalter 8">
            <a:extLst>
              <a:ext uri="{FF2B5EF4-FFF2-40B4-BE49-F238E27FC236}">
                <a16:creationId xmlns:a16="http://schemas.microsoft.com/office/drawing/2014/main" id="{F53A8724-90E0-48A7-B080-73D4891B8D6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2982" r="2982"/>
          <a:stretch>
            <a:fillRect/>
          </a:stretch>
        </p:blipFill>
        <p:spPr bwMode="auto">
          <a:xfrm>
            <a:off x="4748212" y="1203722"/>
            <a:ext cx="3805238" cy="2713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fik 10">
            <a:extLst>
              <a:ext uri="{FF2B5EF4-FFF2-40B4-BE49-F238E27FC236}">
                <a16:creationId xmlns:a16="http://schemas.microsoft.com/office/drawing/2014/main" id="{6945C22B-7F65-4CE9-B514-4A30DE44DB46}"/>
              </a:ext>
            </a:extLst>
          </p:cNvPr>
          <p:cNvPicPr>
            <a:picLocks noChangeAspect="1"/>
          </p:cNvPicPr>
          <p:nvPr/>
        </p:nvPicPr>
        <p:blipFill>
          <a:blip r:embed="rId9" cstate="print"/>
          <a:stretch>
            <a:fillRect/>
          </a:stretch>
        </p:blipFill>
        <p:spPr>
          <a:xfrm>
            <a:off x="258366" y="456010"/>
            <a:ext cx="2338388" cy="348853"/>
          </a:xfrm>
          <a:prstGeom prst="rect">
            <a:avLst/>
          </a:prstGeom>
        </p:spPr>
      </p:pic>
      <p:sp>
        <p:nvSpPr>
          <p:cNvPr id="14" name="Titel 24"/>
          <p:cNvSpPr>
            <a:spLocks noGrp="1"/>
          </p:cNvSpPr>
          <p:nvPr>
            <p:ph type="title"/>
          </p:nvPr>
        </p:nvSpPr>
        <p:spPr>
          <a:xfrm>
            <a:off x="250826" y="1059582"/>
            <a:ext cx="4160076" cy="553998"/>
          </a:xfrm>
        </p:spPr>
        <p:txBody>
          <a:bodyPr/>
          <a:lstStyle>
            <a:lvl1pPr>
              <a:defRPr sz="1800" b="1" i="0">
                <a:solidFill>
                  <a:schemeClr val="tx2"/>
                </a:solidFill>
              </a:defRPr>
            </a:lvl1pPr>
          </a:lstStyle>
          <a:p>
            <a:r>
              <a:rPr lang="en-US"/>
              <a:t>Click to edit Master title style</a:t>
            </a:r>
            <a:endParaRPr lang="en-GB" dirty="0"/>
          </a:p>
        </p:txBody>
      </p:sp>
      <p:sp>
        <p:nvSpPr>
          <p:cNvPr id="12" name="Untertitel 2"/>
          <p:cNvSpPr>
            <a:spLocks noGrp="1"/>
          </p:cNvSpPr>
          <p:nvPr>
            <p:ph type="subTitle" idx="1"/>
          </p:nvPr>
        </p:nvSpPr>
        <p:spPr>
          <a:xfrm>
            <a:off x="251521" y="4371950"/>
            <a:ext cx="4160143" cy="153888"/>
          </a:xfrm>
          <a:prstGeom prst="rect">
            <a:avLst/>
          </a:prstGeom>
        </p:spPr>
        <p:txBody>
          <a:bodyPr>
            <a:spAutoFit/>
          </a:bodyPr>
          <a:lstStyle>
            <a:lvl1pPr marL="0" indent="0" algn="l">
              <a:buNone/>
              <a:defRPr sz="1000" b="1">
                <a:solidFill>
                  <a:schemeClr val="tx2"/>
                </a:solidFill>
              </a:defRPr>
            </a:lvl1pPr>
            <a:lvl2pPr marL="422042" indent="0" algn="ctr">
              <a:buNone/>
              <a:defRPr>
                <a:solidFill>
                  <a:schemeClr val="tx1">
                    <a:tint val="75000"/>
                  </a:schemeClr>
                </a:solidFill>
              </a:defRPr>
            </a:lvl2pPr>
            <a:lvl3pPr marL="844083" indent="0" algn="ctr">
              <a:buNone/>
              <a:defRPr>
                <a:solidFill>
                  <a:schemeClr val="tx1">
                    <a:tint val="75000"/>
                  </a:schemeClr>
                </a:solidFill>
              </a:defRPr>
            </a:lvl3pPr>
            <a:lvl4pPr marL="1266123" indent="0" algn="ctr">
              <a:buNone/>
              <a:defRPr>
                <a:solidFill>
                  <a:schemeClr val="tx1">
                    <a:tint val="75000"/>
                  </a:schemeClr>
                </a:solidFill>
              </a:defRPr>
            </a:lvl4pPr>
            <a:lvl5pPr marL="1688166" indent="0" algn="ctr">
              <a:buNone/>
              <a:defRPr>
                <a:solidFill>
                  <a:schemeClr val="tx1">
                    <a:tint val="75000"/>
                  </a:schemeClr>
                </a:solidFill>
              </a:defRPr>
            </a:lvl5pPr>
            <a:lvl6pPr marL="2110206" indent="0" algn="ctr">
              <a:buNone/>
              <a:defRPr>
                <a:solidFill>
                  <a:schemeClr val="tx1">
                    <a:tint val="75000"/>
                  </a:schemeClr>
                </a:solidFill>
              </a:defRPr>
            </a:lvl6pPr>
            <a:lvl7pPr marL="2532248" indent="0" algn="ctr">
              <a:buNone/>
              <a:defRPr>
                <a:solidFill>
                  <a:schemeClr val="tx1">
                    <a:tint val="75000"/>
                  </a:schemeClr>
                </a:solidFill>
              </a:defRPr>
            </a:lvl7pPr>
            <a:lvl8pPr marL="2954289" indent="0" algn="ctr">
              <a:buNone/>
              <a:defRPr>
                <a:solidFill>
                  <a:schemeClr val="tx1">
                    <a:tint val="75000"/>
                  </a:schemeClr>
                </a:solidFill>
              </a:defRPr>
            </a:lvl8pPr>
            <a:lvl9pPr marL="3376331" indent="0" algn="ctr">
              <a:buNone/>
              <a:defRPr>
                <a:solidFill>
                  <a:schemeClr val="tx1">
                    <a:tint val="75000"/>
                  </a:schemeClr>
                </a:solidFill>
              </a:defRPr>
            </a:lvl9pPr>
          </a:lstStyle>
          <a:p>
            <a:r>
              <a:rPr lang="en-US"/>
              <a:t>Click to edit Master subtitle style</a:t>
            </a:r>
            <a:endParaRPr lang="en-GB" dirty="0"/>
          </a:p>
        </p:txBody>
      </p:sp>
      <p:sp>
        <p:nvSpPr>
          <p:cNvPr id="17" name="Textplatzhalter 2"/>
          <p:cNvSpPr>
            <a:spLocks noGrp="1"/>
          </p:cNvSpPr>
          <p:nvPr>
            <p:ph type="body" sz="quarter" idx="10"/>
          </p:nvPr>
        </p:nvSpPr>
        <p:spPr>
          <a:xfrm>
            <a:off x="251521" y="1851026"/>
            <a:ext cx="4160143" cy="2171171"/>
          </a:xfrm>
          <a:prstGeom prst="rect">
            <a:avLst/>
          </a:prstGeom>
        </p:spPr>
        <p:txBody>
          <a:bodyPr/>
          <a:lstStyle>
            <a:lvl1pPr marL="0" indent="0">
              <a:buNone/>
              <a:defRPr/>
            </a:lvl1pPr>
            <a:lvl2pPr marL="167057" indent="0">
              <a:buNone/>
              <a:defRPr/>
            </a:lvl2pPr>
            <a:lvl3pPr marL="334116" indent="0">
              <a:buNone/>
              <a:defRPr/>
            </a:lvl3pPr>
            <a:lvl4pPr marL="501173" indent="0">
              <a:buNone/>
              <a:defRPr/>
            </a:lvl4pPr>
            <a:lvl5pPr marL="65944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841762795"/>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RVS_Title_03">
    <p:spTree>
      <p:nvGrpSpPr>
        <p:cNvPr id="1" name=""/>
        <p:cNvGrpSpPr/>
        <p:nvPr/>
      </p:nvGrpSpPr>
      <p:grpSpPr>
        <a:xfrm>
          <a:off x="0" y="0"/>
          <a:ext cx="0" cy="0"/>
          <a:chOff x="0" y="0"/>
          <a:chExt cx="0" cy="0"/>
        </a:xfrm>
      </p:grpSpPr>
      <p:graphicFrame>
        <p:nvGraphicFramePr>
          <p:cNvPr id="5" name="Objekt 2" hidden="1">
            <a:extLst>
              <a:ext uri="{FF2B5EF4-FFF2-40B4-BE49-F238E27FC236}">
                <a16:creationId xmlns:a16="http://schemas.microsoft.com/office/drawing/2014/main" id="{A36E9FCB-B0A4-404A-AA61-FEAB7AD9A3C6}"/>
              </a:ext>
            </a:extLst>
          </p:cNvPr>
          <p:cNvGraphicFramePr>
            <a:graphicFrameLocks noChangeAspect="1"/>
          </p:cNvGraphicFramePr>
          <p:nvPr>
            <p:custDataLst>
              <p:tags r:id="rId1"/>
            </p:custDataLst>
          </p:nvPr>
        </p:nvGraphicFramePr>
        <p:xfrm>
          <a:off x="1192" y="1192"/>
          <a:ext cx="2381" cy="2381"/>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5" name="Objekt 2" hidden="1">
                        <a:extLst>
                          <a:ext uri="{FF2B5EF4-FFF2-40B4-BE49-F238E27FC236}">
                            <a16:creationId xmlns:a16="http://schemas.microsoft.com/office/drawing/2014/main" id="{A36E9FCB-B0A4-404A-AA61-FEAB7AD9A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2" y="1192"/>
                        <a:ext cx="2381" cy="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hteck 1" hidden="1">
            <a:extLst>
              <a:ext uri="{FF2B5EF4-FFF2-40B4-BE49-F238E27FC236}">
                <a16:creationId xmlns:a16="http://schemas.microsoft.com/office/drawing/2014/main" id="{F538C7FB-3766-4BE7-A2E1-EAEDAADE9B37}"/>
              </a:ext>
            </a:extLst>
          </p:cNvPr>
          <p:cNvSpPr/>
          <p:nvPr>
            <p:custDataLst>
              <p:tags r:id="rId2"/>
            </p:custDataLst>
          </p:nvPr>
        </p:nvSpPr>
        <p:spPr>
          <a:xfrm>
            <a:off x="0" y="0"/>
            <a:ext cx="158354" cy="158354"/>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lstStyle/>
          <a:p>
            <a:pPr eaLnBrk="1" fontAlgn="auto" hangingPunct="1">
              <a:spcBef>
                <a:spcPts val="0"/>
              </a:spcBef>
              <a:spcAft>
                <a:spcPts val="0"/>
              </a:spcAft>
              <a:defRPr/>
            </a:pPr>
            <a:endParaRPr lang="en-GB" sz="1800" b="1" dirty="0">
              <a:solidFill>
                <a:schemeClr val="tx1"/>
              </a:solidFill>
              <a:ea typeface="+mj-ea"/>
              <a:cs typeface="+mj-cs"/>
              <a:sym typeface="Arial" panose="020B0604020202020204" pitchFamily="34" charset="0"/>
            </a:endParaRPr>
          </a:p>
        </p:txBody>
      </p:sp>
      <p:pic>
        <p:nvPicPr>
          <p:cNvPr id="7" name="Grafik 7">
            <a:extLst>
              <a:ext uri="{FF2B5EF4-FFF2-40B4-BE49-F238E27FC236}">
                <a16:creationId xmlns:a16="http://schemas.microsoft.com/office/drawing/2014/main" id="{E670F4AF-FA89-494B-8BED-95E934190C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25579" y="1078707"/>
            <a:ext cx="4050506" cy="370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afik 8">
            <a:extLst>
              <a:ext uri="{FF2B5EF4-FFF2-40B4-BE49-F238E27FC236}">
                <a16:creationId xmlns:a16="http://schemas.microsoft.com/office/drawing/2014/main" id="{5E3E3196-7A1B-4C8E-8A15-97ACE3BA5B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25579" y="3651647"/>
            <a:ext cx="4050506" cy="370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Bildplatzhalter 7">
            <a:extLst>
              <a:ext uri="{FF2B5EF4-FFF2-40B4-BE49-F238E27FC236}">
                <a16:creationId xmlns:a16="http://schemas.microsoft.com/office/drawing/2014/main" id="{4F78A281-5F0A-4E14-9824-919BC737CAB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2960" r="2960"/>
          <a:stretch>
            <a:fillRect/>
          </a:stretch>
        </p:blipFill>
        <p:spPr bwMode="auto">
          <a:xfrm>
            <a:off x="4748212" y="1203722"/>
            <a:ext cx="3805238" cy="2713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fik 10">
            <a:extLst>
              <a:ext uri="{FF2B5EF4-FFF2-40B4-BE49-F238E27FC236}">
                <a16:creationId xmlns:a16="http://schemas.microsoft.com/office/drawing/2014/main" id="{EB03B8CB-1AC3-4738-958E-1777EB7FA004}"/>
              </a:ext>
            </a:extLst>
          </p:cNvPr>
          <p:cNvPicPr>
            <a:picLocks noChangeAspect="1"/>
          </p:cNvPicPr>
          <p:nvPr/>
        </p:nvPicPr>
        <p:blipFill>
          <a:blip r:embed="rId9" cstate="print"/>
          <a:stretch>
            <a:fillRect/>
          </a:stretch>
        </p:blipFill>
        <p:spPr>
          <a:xfrm>
            <a:off x="258366" y="456010"/>
            <a:ext cx="2338388" cy="348853"/>
          </a:xfrm>
          <a:prstGeom prst="rect">
            <a:avLst/>
          </a:prstGeom>
        </p:spPr>
      </p:pic>
      <p:sp>
        <p:nvSpPr>
          <p:cNvPr id="14" name="Titel 24"/>
          <p:cNvSpPr>
            <a:spLocks noGrp="1"/>
          </p:cNvSpPr>
          <p:nvPr>
            <p:ph type="title"/>
          </p:nvPr>
        </p:nvSpPr>
        <p:spPr>
          <a:xfrm>
            <a:off x="250826" y="1059582"/>
            <a:ext cx="4160076" cy="553998"/>
          </a:xfrm>
        </p:spPr>
        <p:txBody>
          <a:bodyPr/>
          <a:lstStyle>
            <a:lvl1pPr>
              <a:defRPr sz="1800" b="1" i="0">
                <a:solidFill>
                  <a:schemeClr val="tx2"/>
                </a:solidFill>
              </a:defRPr>
            </a:lvl1pPr>
          </a:lstStyle>
          <a:p>
            <a:r>
              <a:rPr lang="en-US"/>
              <a:t>Click to edit Master title style</a:t>
            </a:r>
            <a:endParaRPr lang="en-GB" dirty="0"/>
          </a:p>
        </p:txBody>
      </p:sp>
      <p:sp>
        <p:nvSpPr>
          <p:cNvPr id="12" name="Untertitel 2"/>
          <p:cNvSpPr>
            <a:spLocks noGrp="1"/>
          </p:cNvSpPr>
          <p:nvPr>
            <p:ph type="subTitle" idx="1"/>
          </p:nvPr>
        </p:nvSpPr>
        <p:spPr>
          <a:xfrm>
            <a:off x="251521" y="4371950"/>
            <a:ext cx="4160143" cy="153888"/>
          </a:xfrm>
          <a:prstGeom prst="rect">
            <a:avLst/>
          </a:prstGeom>
        </p:spPr>
        <p:txBody>
          <a:bodyPr>
            <a:spAutoFit/>
          </a:bodyPr>
          <a:lstStyle>
            <a:lvl1pPr marL="0" indent="0" algn="l">
              <a:buNone/>
              <a:defRPr sz="1000" b="1">
                <a:solidFill>
                  <a:schemeClr val="tx2"/>
                </a:solidFill>
              </a:defRPr>
            </a:lvl1pPr>
            <a:lvl2pPr marL="422042" indent="0" algn="ctr">
              <a:buNone/>
              <a:defRPr>
                <a:solidFill>
                  <a:schemeClr val="tx1">
                    <a:tint val="75000"/>
                  </a:schemeClr>
                </a:solidFill>
              </a:defRPr>
            </a:lvl2pPr>
            <a:lvl3pPr marL="844083" indent="0" algn="ctr">
              <a:buNone/>
              <a:defRPr>
                <a:solidFill>
                  <a:schemeClr val="tx1">
                    <a:tint val="75000"/>
                  </a:schemeClr>
                </a:solidFill>
              </a:defRPr>
            </a:lvl3pPr>
            <a:lvl4pPr marL="1266123" indent="0" algn="ctr">
              <a:buNone/>
              <a:defRPr>
                <a:solidFill>
                  <a:schemeClr val="tx1">
                    <a:tint val="75000"/>
                  </a:schemeClr>
                </a:solidFill>
              </a:defRPr>
            </a:lvl4pPr>
            <a:lvl5pPr marL="1688166" indent="0" algn="ctr">
              <a:buNone/>
              <a:defRPr>
                <a:solidFill>
                  <a:schemeClr val="tx1">
                    <a:tint val="75000"/>
                  </a:schemeClr>
                </a:solidFill>
              </a:defRPr>
            </a:lvl5pPr>
            <a:lvl6pPr marL="2110206" indent="0" algn="ctr">
              <a:buNone/>
              <a:defRPr>
                <a:solidFill>
                  <a:schemeClr val="tx1">
                    <a:tint val="75000"/>
                  </a:schemeClr>
                </a:solidFill>
              </a:defRPr>
            </a:lvl6pPr>
            <a:lvl7pPr marL="2532248" indent="0" algn="ctr">
              <a:buNone/>
              <a:defRPr>
                <a:solidFill>
                  <a:schemeClr val="tx1">
                    <a:tint val="75000"/>
                  </a:schemeClr>
                </a:solidFill>
              </a:defRPr>
            </a:lvl7pPr>
            <a:lvl8pPr marL="2954289" indent="0" algn="ctr">
              <a:buNone/>
              <a:defRPr>
                <a:solidFill>
                  <a:schemeClr val="tx1">
                    <a:tint val="75000"/>
                  </a:schemeClr>
                </a:solidFill>
              </a:defRPr>
            </a:lvl8pPr>
            <a:lvl9pPr marL="3376331" indent="0" algn="ctr">
              <a:buNone/>
              <a:defRPr>
                <a:solidFill>
                  <a:schemeClr val="tx1">
                    <a:tint val="75000"/>
                  </a:schemeClr>
                </a:solidFill>
              </a:defRPr>
            </a:lvl9pPr>
          </a:lstStyle>
          <a:p>
            <a:r>
              <a:rPr lang="en-US"/>
              <a:t>Click to edit Master subtitle style</a:t>
            </a:r>
            <a:endParaRPr lang="en-GB" dirty="0"/>
          </a:p>
        </p:txBody>
      </p:sp>
      <p:sp>
        <p:nvSpPr>
          <p:cNvPr id="17" name="Textplatzhalter 2"/>
          <p:cNvSpPr>
            <a:spLocks noGrp="1"/>
          </p:cNvSpPr>
          <p:nvPr>
            <p:ph type="body" sz="quarter" idx="10"/>
          </p:nvPr>
        </p:nvSpPr>
        <p:spPr>
          <a:xfrm>
            <a:off x="251521" y="1851026"/>
            <a:ext cx="4160143" cy="2171171"/>
          </a:xfrm>
          <a:prstGeom prst="rect">
            <a:avLst/>
          </a:prstGeom>
        </p:spPr>
        <p:txBody>
          <a:bodyPr/>
          <a:lstStyle>
            <a:lvl1pPr marL="0" indent="0">
              <a:buNone/>
              <a:defRPr/>
            </a:lvl1pPr>
            <a:lvl2pPr marL="167057" indent="0">
              <a:buNone/>
              <a:defRPr/>
            </a:lvl2pPr>
            <a:lvl3pPr marL="334116" indent="0">
              <a:buNone/>
              <a:defRPr/>
            </a:lvl3pPr>
            <a:lvl4pPr marL="501173" indent="0">
              <a:buNone/>
              <a:defRPr/>
            </a:lvl4pPr>
            <a:lvl5pPr marL="65944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574709049"/>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IT_Title">
    <p:spTree>
      <p:nvGrpSpPr>
        <p:cNvPr id="1" name=""/>
        <p:cNvGrpSpPr/>
        <p:nvPr/>
      </p:nvGrpSpPr>
      <p:grpSpPr>
        <a:xfrm>
          <a:off x="0" y="0"/>
          <a:ext cx="0" cy="0"/>
          <a:chOff x="0" y="0"/>
          <a:chExt cx="0" cy="0"/>
        </a:xfrm>
      </p:grpSpPr>
      <p:graphicFrame>
        <p:nvGraphicFramePr>
          <p:cNvPr id="5" name="Objekt 2" hidden="1">
            <a:extLst>
              <a:ext uri="{FF2B5EF4-FFF2-40B4-BE49-F238E27FC236}">
                <a16:creationId xmlns:a16="http://schemas.microsoft.com/office/drawing/2014/main" id="{20CEA985-F275-4222-8DBB-FDE4A705F129}"/>
              </a:ext>
            </a:extLst>
          </p:cNvPr>
          <p:cNvGraphicFramePr>
            <a:graphicFrameLocks noChangeAspect="1"/>
          </p:cNvGraphicFramePr>
          <p:nvPr>
            <p:custDataLst>
              <p:tags r:id="rId1"/>
            </p:custDataLst>
          </p:nvPr>
        </p:nvGraphicFramePr>
        <p:xfrm>
          <a:off x="1192" y="1192"/>
          <a:ext cx="2381" cy="2381"/>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5" name="Objekt 2" hidden="1">
                        <a:extLst>
                          <a:ext uri="{FF2B5EF4-FFF2-40B4-BE49-F238E27FC236}">
                            <a16:creationId xmlns:a16="http://schemas.microsoft.com/office/drawing/2014/main" id="{20CEA985-F275-4222-8DBB-FDE4A705F1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2" y="1192"/>
                        <a:ext cx="2381" cy="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hteck 1" hidden="1">
            <a:extLst>
              <a:ext uri="{FF2B5EF4-FFF2-40B4-BE49-F238E27FC236}">
                <a16:creationId xmlns:a16="http://schemas.microsoft.com/office/drawing/2014/main" id="{E09B7CB4-030C-4C6E-9F48-53910255094C}"/>
              </a:ext>
            </a:extLst>
          </p:cNvPr>
          <p:cNvSpPr/>
          <p:nvPr>
            <p:custDataLst>
              <p:tags r:id="rId2"/>
            </p:custDataLst>
          </p:nvPr>
        </p:nvSpPr>
        <p:spPr>
          <a:xfrm>
            <a:off x="0" y="0"/>
            <a:ext cx="158354" cy="158354"/>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lstStyle/>
          <a:p>
            <a:pPr eaLnBrk="1" fontAlgn="auto" hangingPunct="1">
              <a:spcBef>
                <a:spcPts val="0"/>
              </a:spcBef>
              <a:spcAft>
                <a:spcPts val="0"/>
              </a:spcAft>
              <a:defRPr/>
            </a:pPr>
            <a:endParaRPr lang="en-GB" sz="1800" b="1" dirty="0">
              <a:solidFill>
                <a:schemeClr val="tx1"/>
              </a:solidFill>
              <a:ea typeface="+mj-ea"/>
              <a:cs typeface="+mj-cs"/>
              <a:sym typeface="Arial" panose="020B0604020202020204" pitchFamily="34" charset="0"/>
            </a:endParaRPr>
          </a:p>
        </p:txBody>
      </p:sp>
      <p:pic>
        <p:nvPicPr>
          <p:cNvPr id="7" name="Grafik 7">
            <a:extLst>
              <a:ext uri="{FF2B5EF4-FFF2-40B4-BE49-F238E27FC236}">
                <a16:creationId xmlns:a16="http://schemas.microsoft.com/office/drawing/2014/main" id="{D619092B-8E84-4F74-AFD1-0F9399BCB3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25579" y="1078707"/>
            <a:ext cx="4050506" cy="370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afik 8">
            <a:extLst>
              <a:ext uri="{FF2B5EF4-FFF2-40B4-BE49-F238E27FC236}">
                <a16:creationId xmlns:a16="http://schemas.microsoft.com/office/drawing/2014/main" id="{FF468840-F4C8-4D92-9A79-3BA3616C7C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25579" y="3651647"/>
            <a:ext cx="4050506" cy="370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rafik 13">
            <a:extLst>
              <a:ext uri="{FF2B5EF4-FFF2-40B4-BE49-F238E27FC236}">
                <a16:creationId xmlns:a16="http://schemas.microsoft.com/office/drawing/2014/main" id="{F9418777-EC4F-4A84-8B7E-E346DC08DB3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b="16884"/>
          <a:stretch>
            <a:fillRect/>
          </a:stretch>
        </p:blipFill>
        <p:spPr bwMode="auto">
          <a:xfrm>
            <a:off x="4748212" y="1202531"/>
            <a:ext cx="3805238"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fik 14">
            <a:extLst>
              <a:ext uri="{FF2B5EF4-FFF2-40B4-BE49-F238E27FC236}">
                <a16:creationId xmlns:a16="http://schemas.microsoft.com/office/drawing/2014/main" id="{FBA4811D-1973-4605-8564-3A3815A6C613}"/>
              </a:ext>
            </a:extLst>
          </p:cNvPr>
          <p:cNvPicPr>
            <a:picLocks noChangeAspect="1"/>
          </p:cNvPicPr>
          <p:nvPr/>
        </p:nvPicPr>
        <p:blipFill>
          <a:blip r:embed="rId9" cstate="print"/>
          <a:stretch>
            <a:fillRect/>
          </a:stretch>
        </p:blipFill>
        <p:spPr>
          <a:xfrm>
            <a:off x="258366" y="456010"/>
            <a:ext cx="2338388" cy="348853"/>
          </a:xfrm>
          <a:prstGeom prst="rect">
            <a:avLst/>
          </a:prstGeom>
        </p:spPr>
      </p:pic>
      <p:sp>
        <p:nvSpPr>
          <p:cNvPr id="11" name="Titel 24"/>
          <p:cNvSpPr>
            <a:spLocks noGrp="1"/>
          </p:cNvSpPr>
          <p:nvPr>
            <p:ph type="title"/>
          </p:nvPr>
        </p:nvSpPr>
        <p:spPr>
          <a:xfrm>
            <a:off x="250826" y="1059582"/>
            <a:ext cx="4160076" cy="553998"/>
          </a:xfrm>
        </p:spPr>
        <p:txBody>
          <a:bodyPr>
            <a:noAutofit/>
          </a:bodyPr>
          <a:lstStyle>
            <a:lvl1pPr>
              <a:defRPr sz="1800" b="1" i="0">
                <a:solidFill>
                  <a:schemeClr val="tx2"/>
                </a:solidFill>
              </a:defRPr>
            </a:lvl1pPr>
          </a:lstStyle>
          <a:p>
            <a:r>
              <a:rPr lang="en-US"/>
              <a:t>Click to edit Master title style</a:t>
            </a:r>
            <a:endParaRPr lang="en-GB" dirty="0"/>
          </a:p>
        </p:txBody>
      </p:sp>
      <p:sp>
        <p:nvSpPr>
          <p:cNvPr id="12" name="Textplatzhalter 2"/>
          <p:cNvSpPr>
            <a:spLocks noGrp="1"/>
          </p:cNvSpPr>
          <p:nvPr>
            <p:ph type="body" sz="quarter" idx="10"/>
          </p:nvPr>
        </p:nvSpPr>
        <p:spPr>
          <a:xfrm>
            <a:off x="251521" y="1851026"/>
            <a:ext cx="4160143" cy="2171171"/>
          </a:xfrm>
          <a:prstGeom prst="rect">
            <a:avLst/>
          </a:prstGeom>
        </p:spPr>
        <p:txBody>
          <a:bodyPr/>
          <a:lstStyle>
            <a:lvl1pPr marL="0" indent="0">
              <a:buNone/>
              <a:defRPr/>
            </a:lvl1pPr>
            <a:lvl2pPr marL="167057" indent="0">
              <a:buNone/>
              <a:defRPr/>
            </a:lvl2pPr>
            <a:lvl3pPr marL="334116" indent="0">
              <a:buNone/>
              <a:defRPr/>
            </a:lvl3pPr>
            <a:lvl4pPr marL="501173" indent="0">
              <a:buNone/>
              <a:defRPr/>
            </a:lvl4pPr>
            <a:lvl5pPr marL="659440" indent="0">
              <a:buNone/>
              <a:defRPr/>
            </a:lvl5pPr>
          </a:lstStyle>
          <a:p>
            <a:pPr lvl="0"/>
            <a:r>
              <a:rPr lang="en-US"/>
              <a:t>Click to edit Master text styles</a:t>
            </a:r>
          </a:p>
        </p:txBody>
      </p:sp>
      <p:sp>
        <p:nvSpPr>
          <p:cNvPr id="16" name="Untertitel 2"/>
          <p:cNvSpPr>
            <a:spLocks noGrp="1"/>
          </p:cNvSpPr>
          <p:nvPr>
            <p:ph type="subTitle" idx="1"/>
          </p:nvPr>
        </p:nvSpPr>
        <p:spPr>
          <a:xfrm>
            <a:off x="251521" y="4371950"/>
            <a:ext cx="4160143" cy="153888"/>
          </a:xfrm>
          <a:prstGeom prst="rect">
            <a:avLst/>
          </a:prstGeom>
        </p:spPr>
        <p:txBody>
          <a:bodyPr>
            <a:spAutoFit/>
          </a:bodyPr>
          <a:lstStyle>
            <a:lvl1pPr marL="0" indent="0" algn="l">
              <a:buNone/>
              <a:defRPr sz="1000" b="1">
                <a:solidFill>
                  <a:schemeClr val="tx2"/>
                </a:solidFill>
              </a:defRPr>
            </a:lvl1pPr>
            <a:lvl2pPr marL="422042" indent="0" algn="ctr">
              <a:buNone/>
              <a:defRPr>
                <a:solidFill>
                  <a:schemeClr val="tx1">
                    <a:tint val="75000"/>
                  </a:schemeClr>
                </a:solidFill>
              </a:defRPr>
            </a:lvl2pPr>
            <a:lvl3pPr marL="844083" indent="0" algn="ctr">
              <a:buNone/>
              <a:defRPr>
                <a:solidFill>
                  <a:schemeClr val="tx1">
                    <a:tint val="75000"/>
                  </a:schemeClr>
                </a:solidFill>
              </a:defRPr>
            </a:lvl3pPr>
            <a:lvl4pPr marL="1266123" indent="0" algn="ctr">
              <a:buNone/>
              <a:defRPr>
                <a:solidFill>
                  <a:schemeClr val="tx1">
                    <a:tint val="75000"/>
                  </a:schemeClr>
                </a:solidFill>
              </a:defRPr>
            </a:lvl4pPr>
            <a:lvl5pPr marL="1688166" indent="0" algn="ctr">
              <a:buNone/>
              <a:defRPr>
                <a:solidFill>
                  <a:schemeClr val="tx1">
                    <a:tint val="75000"/>
                  </a:schemeClr>
                </a:solidFill>
              </a:defRPr>
            </a:lvl5pPr>
            <a:lvl6pPr marL="2110206" indent="0" algn="ctr">
              <a:buNone/>
              <a:defRPr>
                <a:solidFill>
                  <a:schemeClr val="tx1">
                    <a:tint val="75000"/>
                  </a:schemeClr>
                </a:solidFill>
              </a:defRPr>
            </a:lvl6pPr>
            <a:lvl7pPr marL="2532248" indent="0" algn="ctr">
              <a:buNone/>
              <a:defRPr>
                <a:solidFill>
                  <a:schemeClr val="tx1">
                    <a:tint val="75000"/>
                  </a:schemeClr>
                </a:solidFill>
              </a:defRPr>
            </a:lvl7pPr>
            <a:lvl8pPr marL="2954289" indent="0" algn="ctr">
              <a:buNone/>
              <a:defRPr>
                <a:solidFill>
                  <a:schemeClr val="tx1">
                    <a:tint val="75000"/>
                  </a:schemeClr>
                </a:solidFill>
              </a:defRPr>
            </a:lvl8pPr>
            <a:lvl9pPr marL="3376331" indent="0" algn="ctr">
              <a:buNone/>
              <a:defRPr>
                <a:solidFill>
                  <a:schemeClr val="tx1">
                    <a:tint val="75000"/>
                  </a:schemeClr>
                </a:solidFill>
              </a:defRPr>
            </a:lvl9pPr>
          </a:lstStyle>
          <a:p>
            <a:r>
              <a:rPr lang="en-US"/>
              <a:t>Click to edit Master subtitle style</a:t>
            </a:r>
            <a:endParaRPr lang="en-GB" dirty="0"/>
          </a:p>
        </p:txBody>
      </p:sp>
    </p:spTree>
    <p:extLst>
      <p:ext uri="{BB962C8B-B14F-4D97-AF65-F5344CB8AC3E}">
        <p14:creationId xmlns:p14="http://schemas.microsoft.com/office/powerpoint/2010/main" val="3551823916"/>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GB"/>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3E18FD8-7180-4DB9-B5DE-1769E2537F83}"/>
              </a:ext>
            </a:extLst>
          </p:cNvPr>
          <p:cNvSpPr>
            <a:spLocks noGrp="1"/>
          </p:cNvSpPr>
          <p:nvPr>
            <p:ph type="dt" sz="half" idx="10"/>
          </p:nvPr>
        </p:nvSpPr>
        <p:spPr>
          <a:xfrm>
            <a:off x="0" y="0"/>
            <a:ext cx="0" cy="0"/>
          </a:xfrm>
        </p:spPr>
        <p:txBody>
          <a:bodyPr/>
          <a:lstStyle>
            <a:lvl1pPr eaLnBrk="1" fontAlgn="auto" hangingPunct="1">
              <a:spcBef>
                <a:spcPts val="0"/>
              </a:spcBef>
              <a:spcAft>
                <a:spcPts val="0"/>
              </a:spcAft>
              <a:defRPr sz="1013">
                <a:latin typeface="+mn-lt"/>
              </a:defRPr>
            </a:lvl1pPr>
          </a:lstStyle>
          <a:p>
            <a:pPr>
              <a:defRPr/>
            </a:pPr>
            <a:fld id="{3DB2B47E-BAA8-4385-82BF-45116DAF657B}" type="datetimeFigureOut">
              <a:rPr lang="en-GB"/>
              <a:pPr>
                <a:defRPr/>
              </a:pPr>
              <a:t>03/06/2024</a:t>
            </a:fld>
            <a:endParaRPr lang="en-GB"/>
          </a:p>
        </p:txBody>
      </p:sp>
      <p:sp>
        <p:nvSpPr>
          <p:cNvPr id="5" name="Footer Placeholder 4">
            <a:extLst>
              <a:ext uri="{FF2B5EF4-FFF2-40B4-BE49-F238E27FC236}">
                <a16:creationId xmlns:a16="http://schemas.microsoft.com/office/drawing/2014/main" id="{C525478C-B88C-4B55-BBEA-6BBB5E371C3E}"/>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5467F37E-B039-4F2D-8CDB-B7E7CD97C4F3}"/>
              </a:ext>
            </a:extLst>
          </p:cNvPr>
          <p:cNvSpPr>
            <a:spLocks noGrp="1"/>
          </p:cNvSpPr>
          <p:nvPr>
            <p:ph type="sldNum" sz="quarter" idx="12"/>
          </p:nvPr>
        </p:nvSpPr>
        <p:spPr/>
        <p:txBody>
          <a:bodyPr/>
          <a:lstStyle>
            <a:lvl1pPr>
              <a:defRPr/>
            </a:lvl1pPr>
          </a:lstStyle>
          <a:p>
            <a:pPr>
              <a:defRPr/>
            </a:pPr>
            <a:fld id="{8B62D796-47BA-435D-B07F-ECAF072150B1}" type="slidenum">
              <a:rPr lang="en-GB"/>
              <a:pPr>
                <a:defRPr/>
              </a:pPr>
              <a:t>‹#›</a:t>
            </a:fld>
            <a:endParaRPr lang="en-GB"/>
          </a:p>
        </p:txBody>
      </p:sp>
    </p:spTree>
    <p:extLst>
      <p:ext uri="{BB962C8B-B14F-4D97-AF65-F5344CB8AC3E}">
        <p14:creationId xmlns:p14="http://schemas.microsoft.com/office/powerpoint/2010/main" val="2819154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el/Überschrift/Inhalt/Subline/Quelle">
    <p:spTree>
      <p:nvGrpSpPr>
        <p:cNvPr id="1" name=""/>
        <p:cNvGrpSpPr/>
        <p:nvPr/>
      </p:nvGrpSpPr>
      <p:grpSpPr>
        <a:xfrm>
          <a:off x="0" y="0"/>
          <a:ext cx="0" cy="0"/>
          <a:chOff x="0" y="0"/>
          <a:chExt cx="0" cy="0"/>
        </a:xfrm>
      </p:grpSpPr>
      <p:graphicFrame>
        <p:nvGraphicFramePr>
          <p:cNvPr id="7" name="Objekt 2" hidden="1">
            <a:extLst>
              <a:ext uri="{FF2B5EF4-FFF2-40B4-BE49-F238E27FC236}">
                <a16:creationId xmlns:a16="http://schemas.microsoft.com/office/drawing/2014/main" id="{75238A7B-97A1-48D3-89B4-655477B75139}"/>
              </a:ext>
            </a:extLst>
          </p:cNvPr>
          <p:cNvGraphicFramePr>
            <a:graphicFrameLocks noChangeAspect="1"/>
          </p:cNvGraphicFramePr>
          <p:nvPr>
            <p:custDataLst>
              <p:tags r:id="rId1"/>
            </p:custDataLst>
          </p:nvPr>
        </p:nvGraphicFramePr>
        <p:xfrm>
          <a:off x="1192" y="1192"/>
          <a:ext cx="2381" cy="2381"/>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7" name="Objekt 2" hidden="1">
                        <a:extLst>
                          <a:ext uri="{FF2B5EF4-FFF2-40B4-BE49-F238E27FC236}">
                            <a16:creationId xmlns:a16="http://schemas.microsoft.com/office/drawing/2014/main" id="{75238A7B-97A1-48D3-89B4-655477B751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2" y="1192"/>
                        <a:ext cx="2381" cy="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Rechteck 1" hidden="1">
            <a:extLst>
              <a:ext uri="{FF2B5EF4-FFF2-40B4-BE49-F238E27FC236}">
                <a16:creationId xmlns:a16="http://schemas.microsoft.com/office/drawing/2014/main" id="{43B83A7C-32A6-4859-ABDF-18A5F56B57D2}"/>
              </a:ext>
            </a:extLst>
          </p:cNvPr>
          <p:cNvSpPr/>
          <p:nvPr>
            <p:custDataLst>
              <p:tags r:id="rId2"/>
            </p:custDataLst>
          </p:nvPr>
        </p:nvSpPr>
        <p:spPr>
          <a:xfrm>
            <a:off x="0" y="0"/>
            <a:ext cx="158354" cy="158354"/>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lstStyle/>
          <a:p>
            <a:pPr eaLnBrk="1" fontAlgn="auto" hangingPunct="1">
              <a:spcBef>
                <a:spcPts val="0"/>
              </a:spcBef>
              <a:spcAft>
                <a:spcPts val="0"/>
              </a:spcAft>
              <a:defRPr/>
            </a:pPr>
            <a:endParaRPr lang="en-GB" sz="1800" b="1" dirty="0">
              <a:solidFill>
                <a:schemeClr val="tx1"/>
              </a:solidFill>
              <a:ea typeface="+mj-ea"/>
              <a:cs typeface="+mj-cs"/>
              <a:sym typeface="Arial" panose="020B0604020202020204" pitchFamily="34" charset="0"/>
            </a:endParaRPr>
          </a:p>
        </p:txBody>
      </p:sp>
      <p:pic>
        <p:nvPicPr>
          <p:cNvPr id="10" name="Grafik 14">
            <a:extLst>
              <a:ext uri="{FF2B5EF4-FFF2-40B4-BE49-F238E27FC236}">
                <a16:creationId xmlns:a16="http://schemas.microsoft.com/office/drawing/2014/main" id="{9971C8C8-C274-4E46-99D6-399FBAB17DAC}"/>
              </a:ext>
            </a:extLst>
          </p:cNvPr>
          <p:cNvPicPr>
            <a:picLocks noChangeAspect="1"/>
          </p:cNvPicPr>
          <p:nvPr/>
        </p:nvPicPr>
        <p:blipFill>
          <a:blip r:embed="rId6" cstate="print"/>
          <a:stretch>
            <a:fillRect/>
          </a:stretch>
        </p:blipFill>
        <p:spPr>
          <a:xfrm>
            <a:off x="252412" y="4894660"/>
            <a:ext cx="1204913" cy="179784"/>
          </a:xfrm>
          <a:prstGeom prst="rect">
            <a:avLst/>
          </a:prstGeom>
        </p:spPr>
      </p:pic>
      <p:cxnSp>
        <p:nvCxnSpPr>
          <p:cNvPr id="11" name="Gerader Verbinder 16">
            <a:extLst>
              <a:ext uri="{FF2B5EF4-FFF2-40B4-BE49-F238E27FC236}">
                <a16:creationId xmlns:a16="http://schemas.microsoft.com/office/drawing/2014/main" id="{6A34AE00-07BE-45BD-B149-13E72CC08E9B}"/>
              </a:ext>
            </a:extLst>
          </p:cNvPr>
          <p:cNvCxnSpPr>
            <a:cxnSpLocks/>
          </p:cNvCxnSpPr>
          <p:nvPr/>
        </p:nvCxnSpPr>
        <p:spPr>
          <a:xfrm>
            <a:off x="-1191" y="4824413"/>
            <a:ext cx="9144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platzhalter 11"/>
          <p:cNvSpPr>
            <a:spLocks noGrp="1"/>
          </p:cNvSpPr>
          <p:nvPr>
            <p:ph type="body" sz="quarter" idx="13"/>
          </p:nvPr>
        </p:nvSpPr>
        <p:spPr>
          <a:xfrm>
            <a:off x="253175" y="4644000"/>
            <a:ext cx="8640000" cy="144000"/>
          </a:xfrm>
          <a:prstGeom prst="rect">
            <a:avLst/>
          </a:prstGeom>
        </p:spPr>
        <p:txBody>
          <a:bodyPr anchor="ctr"/>
          <a:lstStyle>
            <a:lvl1pPr marL="0" indent="0">
              <a:buFont typeface="Arial" panose="020B0604020202020204" pitchFamily="34" charset="0"/>
              <a:buNone/>
              <a:defRPr sz="800"/>
            </a:lvl1pPr>
            <a:lvl2pPr marL="165593" indent="0">
              <a:buFontTx/>
              <a:buNone/>
              <a:defRPr sz="1108"/>
            </a:lvl2pPr>
            <a:lvl3pPr marL="331185" indent="0">
              <a:buFontTx/>
              <a:buNone/>
              <a:defRPr sz="1108"/>
            </a:lvl3pPr>
            <a:lvl4pPr marL="512897" indent="0">
              <a:buFontTx/>
              <a:buNone/>
              <a:defRPr sz="1108"/>
            </a:lvl4pPr>
            <a:lvl5pPr marL="662371" indent="0">
              <a:buFontTx/>
              <a:buNone/>
              <a:defRPr sz="1108"/>
            </a:lvl5pPr>
          </a:lstStyle>
          <a:p>
            <a:pPr lvl="0"/>
            <a:r>
              <a:rPr lang="en-US"/>
              <a:t>Click to edit Master text styles</a:t>
            </a:r>
          </a:p>
        </p:txBody>
      </p:sp>
      <p:sp>
        <p:nvSpPr>
          <p:cNvPr id="9" name="Textplatzhalter 8"/>
          <p:cNvSpPr>
            <a:spLocks noGrp="1"/>
          </p:cNvSpPr>
          <p:nvPr>
            <p:ph type="body" sz="quarter" idx="16"/>
          </p:nvPr>
        </p:nvSpPr>
        <p:spPr>
          <a:xfrm>
            <a:off x="252000" y="1062113"/>
            <a:ext cx="8640000" cy="266400"/>
          </a:xfrm>
          <a:prstGeom prst="rect">
            <a:avLst/>
          </a:prstGeom>
        </p:spPr>
        <p:txBody>
          <a:bodyPr>
            <a:noAutofit/>
          </a:bodyPr>
          <a:lstStyle>
            <a:lvl1pPr marL="0" indent="0">
              <a:buClr>
                <a:srgbClr val="00457E"/>
              </a:buClr>
              <a:buFont typeface="Arial" panose="020B0604020202020204" pitchFamily="34" charset="0"/>
              <a:buNone/>
              <a:defRPr sz="1400" b="1">
                <a:solidFill>
                  <a:schemeClr val="tx2"/>
                </a:solidFill>
              </a:defRPr>
            </a:lvl1pPr>
          </a:lstStyle>
          <a:p>
            <a:pPr lvl="0"/>
            <a:r>
              <a:rPr lang="en-US"/>
              <a:t>Click to edit Master text styles</a:t>
            </a:r>
          </a:p>
        </p:txBody>
      </p:sp>
      <p:sp>
        <p:nvSpPr>
          <p:cNvPr id="16" name="Titelplatzhalter 1"/>
          <p:cNvSpPr>
            <a:spLocks noGrp="1"/>
          </p:cNvSpPr>
          <p:nvPr>
            <p:ph type="title"/>
          </p:nvPr>
        </p:nvSpPr>
        <p:spPr>
          <a:xfrm>
            <a:off x="250825" y="446399"/>
            <a:ext cx="8640000" cy="276999"/>
          </a:xfrm>
          <a:prstGeom prst="rect">
            <a:avLst/>
          </a:prstGeom>
        </p:spPr>
        <p:txBody>
          <a:bodyPr rtlCol="0">
            <a:spAutoFit/>
          </a:bodyPr>
          <a:lstStyle>
            <a:lvl1pPr marL="0" indent="0">
              <a:buFont typeface="Arial" panose="020B0604020202020204" pitchFamily="34" charset="0"/>
              <a:buNone/>
              <a:defRPr/>
            </a:lvl1pPr>
          </a:lstStyle>
          <a:p>
            <a:r>
              <a:rPr lang="en-US"/>
              <a:t>Click to edit Master title style</a:t>
            </a:r>
            <a:endParaRPr lang="en-GB" dirty="0"/>
          </a:p>
        </p:txBody>
      </p:sp>
      <p:sp>
        <p:nvSpPr>
          <p:cNvPr id="12" name="Textplatzhalter 3"/>
          <p:cNvSpPr>
            <a:spLocks noGrp="1"/>
          </p:cNvSpPr>
          <p:nvPr>
            <p:ph type="body" sz="quarter" idx="17"/>
          </p:nvPr>
        </p:nvSpPr>
        <p:spPr>
          <a:xfrm>
            <a:off x="252000" y="122400"/>
            <a:ext cx="8640000" cy="201600"/>
          </a:xfrm>
          <a:prstGeom prst="rect">
            <a:avLst/>
          </a:prstGeom>
        </p:spPr>
        <p:txBody>
          <a:bodyPr anchor="ctr" anchorCtr="0"/>
          <a:lstStyle>
            <a:lvl1pPr marL="0" marR="0" indent="0" algn="l" defTabSz="844083" rtl="0" eaLnBrk="1" fontAlgn="auto" latinLnBrk="0" hangingPunct="1">
              <a:lnSpc>
                <a:spcPct val="100000"/>
              </a:lnSpc>
              <a:spcBef>
                <a:spcPts val="300"/>
              </a:spcBef>
              <a:spcAft>
                <a:spcPts val="0"/>
              </a:spcAft>
              <a:buClr>
                <a:srgbClr val="00457E"/>
              </a:buClr>
              <a:buSzPct val="100000"/>
              <a:buFont typeface="Wingdings 2" panose="05020102010507070707" pitchFamily="18" charset="2"/>
              <a:buNone/>
              <a:tabLst/>
              <a:defRPr sz="1000"/>
            </a:lvl1pPr>
            <a:lvl2pPr marL="361941" indent="-195258">
              <a:buFont typeface="Arial" panose="020B0604020202020204" pitchFamily="34" charset="0"/>
              <a:buChar char="−"/>
              <a:defRPr/>
            </a:lvl2pPr>
            <a:lvl3pPr marL="538150" indent="-176209">
              <a:buFont typeface="Arial" panose="020B0604020202020204" pitchFamily="34" charset="0"/>
              <a:buChar char="−"/>
              <a:defRPr/>
            </a:lvl3pPr>
            <a:lvl4pPr marL="715945" indent="-177796">
              <a:buFont typeface="Arial" panose="020B0604020202020204" pitchFamily="34" charset="0"/>
              <a:buChar char="−"/>
              <a:defRPr/>
            </a:lvl4pPr>
            <a:lvl5pPr marL="900091" indent="-184145">
              <a:buFont typeface="Arial" panose="020B0604020202020204" pitchFamily="34" charset="0"/>
              <a:buChar char="−"/>
              <a:defRPr/>
            </a:lvl5pPr>
          </a:lstStyle>
          <a:p>
            <a:pPr lvl="0"/>
            <a:r>
              <a:rPr lang="en-US"/>
              <a:t>Click to edit Master text styles</a:t>
            </a:r>
          </a:p>
        </p:txBody>
      </p:sp>
      <p:sp>
        <p:nvSpPr>
          <p:cNvPr id="14" name="Textplatzhalter 11"/>
          <p:cNvSpPr>
            <a:spLocks noGrp="1"/>
          </p:cNvSpPr>
          <p:nvPr>
            <p:ph type="body" sz="quarter" idx="14"/>
          </p:nvPr>
        </p:nvSpPr>
        <p:spPr>
          <a:xfrm>
            <a:off x="253175" y="1402558"/>
            <a:ext cx="8640000" cy="3185317"/>
          </a:xfrm>
          <a:prstGeom prst="rect">
            <a:avLst/>
          </a:prstGeom>
        </p:spPr>
        <p:txBody>
          <a:bodyPr wrap="square" anchor="t" anchorCtr="0">
            <a:noAutofit/>
          </a:bodyPr>
          <a:lstStyle>
            <a:lvl1pPr>
              <a:defRPr lang="en-GB" dirty="0" smtClean="0"/>
            </a:lvl1pPr>
            <a:lvl2pPr>
              <a:defRPr lang="en-GB" dirty="0" smtClean="0"/>
            </a:lvl2pPr>
            <a:lvl3pPr>
              <a:defRPr lang="en-GB" dirty="0" smtClean="0"/>
            </a:lvl3pPr>
            <a:lvl4pPr>
              <a:defRPr lang="en-GB" dirty="0" smtClean="0"/>
            </a:lvl4pPr>
            <a:lvl5pPr>
              <a:defRPr lang="de-DE"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3" name="Fußzeilenplatzhalter 5">
            <a:extLst>
              <a:ext uri="{FF2B5EF4-FFF2-40B4-BE49-F238E27FC236}">
                <a16:creationId xmlns:a16="http://schemas.microsoft.com/office/drawing/2014/main" id="{56FBFDD5-5CA9-4149-95E2-1CDD046814D7}"/>
              </a:ext>
            </a:extLst>
          </p:cNvPr>
          <p:cNvSpPr>
            <a:spLocks noGrp="1"/>
          </p:cNvSpPr>
          <p:nvPr>
            <p:ph type="ftr" sz="quarter" idx="18"/>
          </p:nvPr>
        </p:nvSpPr>
        <p:spPr/>
        <p:txBody>
          <a:bodyPr/>
          <a:lstStyle>
            <a:lvl1pPr algn="r">
              <a:defRPr sz="800">
                <a:solidFill>
                  <a:schemeClr val="tx1"/>
                </a:solidFill>
              </a:defRPr>
            </a:lvl1pPr>
          </a:lstStyle>
          <a:p>
            <a:pPr>
              <a:defRPr/>
            </a:pPr>
            <a:endParaRPr lang="en-GB"/>
          </a:p>
        </p:txBody>
      </p:sp>
      <p:sp>
        <p:nvSpPr>
          <p:cNvPr id="15" name="Foliennummernplatzhalter 6">
            <a:extLst>
              <a:ext uri="{FF2B5EF4-FFF2-40B4-BE49-F238E27FC236}">
                <a16:creationId xmlns:a16="http://schemas.microsoft.com/office/drawing/2014/main" id="{C257486D-0554-4733-BED0-1B310D253DE6}"/>
              </a:ext>
            </a:extLst>
          </p:cNvPr>
          <p:cNvSpPr>
            <a:spLocks noGrp="1"/>
          </p:cNvSpPr>
          <p:nvPr>
            <p:ph type="sldNum" sz="quarter" idx="19"/>
          </p:nvPr>
        </p:nvSpPr>
        <p:spPr/>
        <p:txBody>
          <a:bodyPr/>
          <a:lstStyle>
            <a:lvl1pPr algn="r">
              <a:defRPr sz="800" smtClean="0">
                <a:solidFill>
                  <a:schemeClr val="tx1"/>
                </a:solidFill>
                <a:latin typeface="+mn-lt"/>
              </a:defRPr>
            </a:lvl1pPr>
          </a:lstStyle>
          <a:p>
            <a:pPr>
              <a:defRPr/>
            </a:pPr>
            <a:fld id="{971D3A8E-87F7-409E-BB9F-2A0FEDA3E378}" type="slidenum">
              <a:rPr lang="en-GB"/>
              <a:pPr>
                <a:defRPr/>
              </a:pPr>
              <a:t>‹#›</a:t>
            </a:fld>
            <a:endParaRPr lang="en-GB"/>
          </a:p>
        </p:txBody>
      </p:sp>
    </p:spTree>
    <p:extLst>
      <p:ext uri="{BB962C8B-B14F-4D97-AF65-F5344CB8AC3E}">
        <p14:creationId xmlns:p14="http://schemas.microsoft.com/office/powerpoint/2010/main" val="3935690474"/>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Nur Titel/Subline/Quelle">
    <p:spTree>
      <p:nvGrpSpPr>
        <p:cNvPr id="1" name=""/>
        <p:cNvGrpSpPr/>
        <p:nvPr/>
      </p:nvGrpSpPr>
      <p:grpSpPr>
        <a:xfrm>
          <a:off x="0" y="0"/>
          <a:ext cx="0" cy="0"/>
          <a:chOff x="0" y="0"/>
          <a:chExt cx="0" cy="0"/>
        </a:xfrm>
      </p:grpSpPr>
      <p:graphicFrame>
        <p:nvGraphicFramePr>
          <p:cNvPr id="5" name="Objekt 2" hidden="1">
            <a:extLst>
              <a:ext uri="{FF2B5EF4-FFF2-40B4-BE49-F238E27FC236}">
                <a16:creationId xmlns:a16="http://schemas.microsoft.com/office/drawing/2014/main" id="{8B4314E8-75ED-49D8-AC5A-F4E0073A71D8}"/>
              </a:ext>
            </a:extLst>
          </p:cNvPr>
          <p:cNvGraphicFramePr>
            <a:graphicFrameLocks noChangeAspect="1"/>
          </p:cNvGraphicFramePr>
          <p:nvPr>
            <p:custDataLst>
              <p:tags r:id="rId1"/>
            </p:custDataLst>
          </p:nvPr>
        </p:nvGraphicFramePr>
        <p:xfrm>
          <a:off x="1192" y="1192"/>
          <a:ext cx="2381" cy="2381"/>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5" name="Objekt 2" hidden="1">
                        <a:extLst>
                          <a:ext uri="{FF2B5EF4-FFF2-40B4-BE49-F238E27FC236}">
                            <a16:creationId xmlns:a16="http://schemas.microsoft.com/office/drawing/2014/main" id="{8B4314E8-75ED-49D8-AC5A-F4E0073A71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2" y="1192"/>
                        <a:ext cx="2381" cy="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hteck 1" hidden="1">
            <a:extLst>
              <a:ext uri="{FF2B5EF4-FFF2-40B4-BE49-F238E27FC236}">
                <a16:creationId xmlns:a16="http://schemas.microsoft.com/office/drawing/2014/main" id="{3C85260A-F296-4F97-A6E4-A55AFB3E133F}"/>
              </a:ext>
            </a:extLst>
          </p:cNvPr>
          <p:cNvSpPr/>
          <p:nvPr>
            <p:custDataLst>
              <p:tags r:id="rId2"/>
            </p:custDataLst>
          </p:nvPr>
        </p:nvSpPr>
        <p:spPr>
          <a:xfrm>
            <a:off x="0" y="0"/>
            <a:ext cx="158354" cy="158354"/>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lstStyle/>
          <a:p>
            <a:pPr eaLnBrk="1" fontAlgn="auto" hangingPunct="1">
              <a:spcBef>
                <a:spcPts val="0"/>
              </a:spcBef>
              <a:spcAft>
                <a:spcPts val="0"/>
              </a:spcAft>
              <a:defRPr/>
            </a:pPr>
            <a:endParaRPr lang="en-GB" sz="1800" b="1" dirty="0">
              <a:solidFill>
                <a:schemeClr val="tx1"/>
              </a:solidFill>
              <a:ea typeface="+mj-ea"/>
              <a:cs typeface="+mj-cs"/>
              <a:sym typeface="Arial" panose="020B0604020202020204" pitchFamily="34" charset="0"/>
            </a:endParaRPr>
          </a:p>
        </p:txBody>
      </p:sp>
      <p:pic>
        <p:nvPicPr>
          <p:cNvPr id="8" name="Grafik 7">
            <a:extLst>
              <a:ext uri="{FF2B5EF4-FFF2-40B4-BE49-F238E27FC236}">
                <a16:creationId xmlns:a16="http://schemas.microsoft.com/office/drawing/2014/main" id="{9EA114EF-9691-4EE5-B934-EAA11369A426}"/>
              </a:ext>
            </a:extLst>
          </p:cNvPr>
          <p:cNvPicPr>
            <a:picLocks noChangeAspect="1"/>
          </p:cNvPicPr>
          <p:nvPr/>
        </p:nvPicPr>
        <p:blipFill>
          <a:blip r:embed="rId6" cstate="print"/>
          <a:stretch>
            <a:fillRect/>
          </a:stretch>
        </p:blipFill>
        <p:spPr>
          <a:xfrm>
            <a:off x="252412" y="4894660"/>
            <a:ext cx="1204913" cy="179784"/>
          </a:xfrm>
          <a:prstGeom prst="rect">
            <a:avLst/>
          </a:prstGeom>
        </p:spPr>
      </p:pic>
      <p:cxnSp>
        <p:nvCxnSpPr>
          <p:cNvPr id="9" name="Gerader Verbinder 8">
            <a:extLst>
              <a:ext uri="{FF2B5EF4-FFF2-40B4-BE49-F238E27FC236}">
                <a16:creationId xmlns:a16="http://schemas.microsoft.com/office/drawing/2014/main" id="{8C9DD004-F132-447F-B9E5-A158C5B36F84}"/>
              </a:ext>
            </a:extLst>
          </p:cNvPr>
          <p:cNvCxnSpPr>
            <a:cxnSpLocks/>
          </p:cNvCxnSpPr>
          <p:nvPr/>
        </p:nvCxnSpPr>
        <p:spPr>
          <a:xfrm>
            <a:off x="-1191" y="4824413"/>
            <a:ext cx="9144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itelplatzhalter 1"/>
          <p:cNvSpPr>
            <a:spLocks noGrp="1"/>
          </p:cNvSpPr>
          <p:nvPr>
            <p:ph type="title"/>
          </p:nvPr>
        </p:nvSpPr>
        <p:spPr>
          <a:xfrm>
            <a:off x="250826" y="446399"/>
            <a:ext cx="8640000" cy="543600"/>
          </a:xfrm>
          <a:prstGeom prst="rect">
            <a:avLst/>
          </a:prstGeom>
        </p:spPr>
        <p:txBody>
          <a:bodyPr rtlCol="0">
            <a:noAutofit/>
          </a:bodyPr>
          <a:lstStyle>
            <a:lvl1pPr>
              <a:defRPr>
                <a:solidFill>
                  <a:schemeClr val="tx2"/>
                </a:solidFill>
              </a:defRPr>
            </a:lvl1pPr>
          </a:lstStyle>
          <a:p>
            <a:r>
              <a:rPr lang="en-US"/>
              <a:t>Click to edit Master title style</a:t>
            </a:r>
            <a:endParaRPr lang="en-GB" dirty="0"/>
          </a:p>
        </p:txBody>
      </p:sp>
      <p:sp>
        <p:nvSpPr>
          <p:cNvPr id="7" name="Textplatzhalter 11"/>
          <p:cNvSpPr>
            <a:spLocks noGrp="1"/>
          </p:cNvSpPr>
          <p:nvPr>
            <p:ph type="body" sz="quarter" idx="14"/>
          </p:nvPr>
        </p:nvSpPr>
        <p:spPr>
          <a:xfrm>
            <a:off x="251249" y="4644000"/>
            <a:ext cx="8640000" cy="144000"/>
          </a:xfrm>
          <a:prstGeom prst="rect">
            <a:avLst/>
          </a:prstGeom>
        </p:spPr>
        <p:txBody>
          <a:bodyPr anchor="ctr" anchorCtr="0"/>
          <a:lstStyle>
            <a:lvl1pPr marL="0" indent="0">
              <a:buFont typeface="Arial" panose="020B0604020202020204" pitchFamily="34" charset="0"/>
              <a:buNone/>
              <a:tabLst>
                <a:tab pos="331185" algn="l"/>
                <a:tab pos="662371" algn="l"/>
                <a:tab pos="993557" algn="l"/>
              </a:tabLst>
              <a:defRPr sz="800"/>
            </a:lvl1pPr>
            <a:lvl2pPr marL="165593" indent="0">
              <a:buFontTx/>
              <a:buNone/>
              <a:defRPr sz="1108"/>
            </a:lvl2pPr>
            <a:lvl3pPr marL="331185" indent="0">
              <a:buFontTx/>
              <a:buNone/>
              <a:defRPr sz="1108"/>
            </a:lvl3pPr>
            <a:lvl4pPr marL="512897" indent="0">
              <a:buFontTx/>
              <a:buNone/>
              <a:defRPr sz="1108"/>
            </a:lvl4pPr>
            <a:lvl5pPr marL="662371" indent="0">
              <a:buFontTx/>
              <a:buNone/>
              <a:defRPr sz="1108"/>
            </a:lvl5pPr>
          </a:lstStyle>
          <a:p>
            <a:pPr lvl="0"/>
            <a:r>
              <a:rPr lang="en-US"/>
              <a:t>Click to edit Master text styles</a:t>
            </a:r>
          </a:p>
        </p:txBody>
      </p:sp>
      <p:sp>
        <p:nvSpPr>
          <p:cNvPr id="10" name="Textplatzhalter 3"/>
          <p:cNvSpPr>
            <a:spLocks noGrp="1"/>
          </p:cNvSpPr>
          <p:nvPr>
            <p:ph type="body" sz="quarter" idx="17"/>
          </p:nvPr>
        </p:nvSpPr>
        <p:spPr>
          <a:xfrm>
            <a:off x="252000" y="122400"/>
            <a:ext cx="8640000" cy="201600"/>
          </a:xfrm>
          <a:prstGeom prst="rect">
            <a:avLst/>
          </a:prstGeom>
        </p:spPr>
        <p:txBody>
          <a:bodyPr anchor="ctr" anchorCtr="0"/>
          <a:lstStyle>
            <a:lvl1pPr marL="0" marR="0" indent="0" algn="l" defTabSz="844083" rtl="0" eaLnBrk="1" fontAlgn="auto" latinLnBrk="0" hangingPunct="1">
              <a:lnSpc>
                <a:spcPct val="100000"/>
              </a:lnSpc>
              <a:spcBef>
                <a:spcPts val="300"/>
              </a:spcBef>
              <a:spcAft>
                <a:spcPts val="0"/>
              </a:spcAft>
              <a:buClr>
                <a:srgbClr val="00457E"/>
              </a:buClr>
              <a:buSzPct val="100000"/>
              <a:buFont typeface="Wingdings 2" panose="05020102010507070707" pitchFamily="18" charset="2"/>
              <a:buNone/>
              <a:tabLst/>
              <a:defRPr sz="1000"/>
            </a:lvl1pPr>
            <a:lvl2pPr marL="361941" indent="-195258">
              <a:buFont typeface="Arial" panose="020B0604020202020204" pitchFamily="34" charset="0"/>
              <a:buChar char="−"/>
              <a:defRPr/>
            </a:lvl2pPr>
            <a:lvl3pPr marL="538150" indent="-176209">
              <a:buFont typeface="Arial" panose="020B0604020202020204" pitchFamily="34" charset="0"/>
              <a:buChar char="−"/>
              <a:defRPr/>
            </a:lvl3pPr>
            <a:lvl4pPr marL="715945" indent="-177796">
              <a:buFont typeface="Arial" panose="020B0604020202020204" pitchFamily="34" charset="0"/>
              <a:buChar char="−"/>
              <a:defRPr/>
            </a:lvl4pPr>
            <a:lvl5pPr marL="900091" indent="-184145">
              <a:buFont typeface="Arial" panose="020B0604020202020204" pitchFamily="34" charset="0"/>
              <a:buChar char="−"/>
              <a:defRPr/>
            </a:lvl5pPr>
          </a:lstStyle>
          <a:p>
            <a:pPr lvl="0"/>
            <a:r>
              <a:rPr lang="en-US"/>
              <a:t>Click to edit Master text styles</a:t>
            </a:r>
          </a:p>
        </p:txBody>
      </p:sp>
      <p:sp>
        <p:nvSpPr>
          <p:cNvPr id="11" name="Fußzeilenplatzhalter 5">
            <a:extLst>
              <a:ext uri="{FF2B5EF4-FFF2-40B4-BE49-F238E27FC236}">
                <a16:creationId xmlns:a16="http://schemas.microsoft.com/office/drawing/2014/main" id="{D3DD3D7A-639A-41F2-A249-26202E91D38C}"/>
              </a:ext>
            </a:extLst>
          </p:cNvPr>
          <p:cNvSpPr>
            <a:spLocks noGrp="1"/>
          </p:cNvSpPr>
          <p:nvPr>
            <p:ph type="ftr" sz="quarter" idx="18"/>
          </p:nvPr>
        </p:nvSpPr>
        <p:spPr/>
        <p:txBody>
          <a:bodyPr/>
          <a:lstStyle>
            <a:lvl1pPr algn="r">
              <a:defRPr sz="800">
                <a:solidFill>
                  <a:schemeClr val="tx1"/>
                </a:solidFill>
              </a:defRPr>
            </a:lvl1pPr>
          </a:lstStyle>
          <a:p>
            <a:pPr>
              <a:defRPr/>
            </a:pPr>
            <a:endParaRPr lang="en-GB"/>
          </a:p>
        </p:txBody>
      </p:sp>
      <p:sp>
        <p:nvSpPr>
          <p:cNvPr id="12" name="Foliennummernplatzhalter 6">
            <a:extLst>
              <a:ext uri="{FF2B5EF4-FFF2-40B4-BE49-F238E27FC236}">
                <a16:creationId xmlns:a16="http://schemas.microsoft.com/office/drawing/2014/main" id="{ABD6883A-E21B-4C4F-9F17-546DA9ABEDA3}"/>
              </a:ext>
            </a:extLst>
          </p:cNvPr>
          <p:cNvSpPr>
            <a:spLocks noGrp="1"/>
          </p:cNvSpPr>
          <p:nvPr>
            <p:ph type="sldNum" sz="quarter" idx="19"/>
          </p:nvPr>
        </p:nvSpPr>
        <p:spPr/>
        <p:txBody>
          <a:bodyPr/>
          <a:lstStyle>
            <a:lvl1pPr algn="r">
              <a:defRPr sz="800" smtClean="0">
                <a:solidFill>
                  <a:schemeClr val="tx1"/>
                </a:solidFill>
                <a:latin typeface="+mn-lt"/>
              </a:defRPr>
            </a:lvl1pPr>
          </a:lstStyle>
          <a:p>
            <a:pPr>
              <a:defRPr/>
            </a:pPr>
            <a:fld id="{2430D689-9560-430F-9E23-C62FD9C1C15D}" type="slidenum">
              <a:rPr lang="en-GB"/>
              <a:pPr>
                <a:defRPr/>
              </a:pPr>
              <a:t>‹#›</a:t>
            </a:fld>
            <a:endParaRPr lang="en-GB"/>
          </a:p>
        </p:txBody>
      </p:sp>
    </p:spTree>
    <p:extLst>
      <p:ext uri="{BB962C8B-B14F-4D97-AF65-F5344CB8AC3E}">
        <p14:creationId xmlns:p14="http://schemas.microsoft.com/office/powerpoint/2010/main" val="982629884"/>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el/Überschrift kombiniert Inhalt/Subline/Quelle">
    <p:spTree>
      <p:nvGrpSpPr>
        <p:cNvPr id="1" name=""/>
        <p:cNvGrpSpPr/>
        <p:nvPr/>
      </p:nvGrpSpPr>
      <p:grpSpPr>
        <a:xfrm>
          <a:off x="0" y="0"/>
          <a:ext cx="0" cy="0"/>
          <a:chOff x="0" y="0"/>
          <a:chExt cx="0" cy="0"/>
        </a:xfrm>
      </p:grpSpPr>
      <p:graphicFrame>
        <p:nvGraphicFramePr>
          <p:cNvPr id="6" name="Objekt 2" hidden="1">
            <a:extLst>
              <a:ext uri="{FF2B5EF4-FFF2-40B4-BE49-F238E27FC236}">
                <a16:creationId xmlns:a16="http://schemas.microsoft.com/office/drawing/2014/main" id="{41CCA35A-E25D-4E8F-B6F1-7A0142503F6C}"/>
              </a:ext>
            </a:extLst>
          </p:cNvPr>
          <p:cNvGraphicFramePr>
            <a:graphicFrameLocks noChangeAspect="1"/>
          </p:cNvGraphicFramePr>
          <p:nvPr>
            <p:custDataLst>
              <p:tags r:id="rId1"/>
            </p:custDataLst>
          </p:nvPr>
        </p:nvGraphicFramePr>
        <p:xfrm>
          <a:off x="1192" y="1192"/>
          <a:ext cx="2381" cy="2381"/>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6" name="Objekt 2" hidden="1">
                        <a:extLst>
                          <a:ext uri="{FF2B5EF4-FFF2-40B4-BE49-F238E27FC236}">
                            <a16:creationId xmlns:a16="http://schemas.microsoft.com/office/drawing/2014/main" id="{41CCA35A-E25D-4E8F-B6F1-7A0142503F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2" y="1192"/>
                        <a:ext cx="2381" cy="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Rechteck 1" hidden="1">
            <a:extLst>
              <a:ext uri="{FF2B5EF4-FFF2-40B4-BE49-F238E27FC236}">
                <a16:creationId xmlns:a16="http://schemas.microsoft.com/office/drawing/2014/main" id="{0772AD59-1000-47F1-9AC3-03846DA65A8E}"/>
              </a:ext>
            </a:extLst>
          </p:cNvPr>
          <p:cNvSpPr/>
          <p:nvPr>
            <p:custDataLst>
              <p:tags r:id="rId2"/>
            </p:custDataLst>
          </p:nvPr>
        </p:nvSpPr>
        <p:spPr>
          <a:xfrm>
            <a:off x="0" y="0"/>
            <a:ext cx="158354" cy="158354"/>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lstStyle/>
          <a:p>
            <a:pPr eaLnBrk="1" fontAlgn="auto" hangingPunct="1">
              <a:spcBef>
                <a:spcPts val="0"/>
              </a:spcBef>
              <a:spcAft>
                <a:spcPts val="0"/>
              </a:spcAft>
              <a:defRPr/>
            </a:pPr>
            <a:endParaRPr lang="en-GB" sz="1800" b="1" dirty="0">
              <a:solidFill>
                <a:schemeClr val="tx1"/>
              </a:solidFill>
              <a:ea typeface="+mj-ea"/>
              <a:cs typeface="+mj-cs"/>
              <a:sym typeface="Arial" panose="020B0604020202020204" pitchFamily="34" charset="0"/>
            </a:endParaRPr>
          </a:p>
        </p:txBody>
      </p:sp>
      <p:pic>
        <p:nvPicPr>
          <p:cNvPr id="8" name="Grafik 11">
            <a:extLst>
              <a:ext uri="{FF2B5EF4-FFF2-40B4-BE49-F238E27FC236}">
                <a16:creationId xmlns:a16="http://schemas.microsoft.com/office/drawing/2014/main" id="{ECC4E681-51B9-412A-B864-77663C2F7E07}"/>
              </a:ext>
            </a:extLst>
          </p:cNvPr>
          <p:cNvPicPr>
            <a:picLocks noChangeAspect="1"/>
          </p:cNvPicPr>
          <p:nvPr/>
        </p:nvPicPr>
        <p:blipFill>
          <a:blip r:embed="rId6" cstate="print"/>
          <a:stretch>
            <a:fillRect/>
          </a:stretch>
        </p:blipFill>
        <p:spPr>
          <a:xfrm>
            <a:off x="252412" y="4894660"/>
            <a:ext cx="1204913" cy="179784"/>
          </a:xfrm>
          <a:prstGeom prst="rect">
            <a:avLst/>
          </a:prstGeom>
        </p:spPr>
      </p:pic>
      <p:cxnSp>
        <p:nvCxnSpPr>
          <p:cNvPr id="9" name="Gerader Verbinder 12">
            <a:extLst>
              <a:ext uri="{FF2B5EF4-FFF2-40B4-BE49-F238E27FC236}">
                <a16:creationId xmlns:a16="http://schemas.microsoft.com/office/drawing/2014/main" id="{41845419-68FC-4FB1-8D87-3C1C8782917E}"/>
              </a:ext>
            </a:extLst>
          </p:cNvPr>
          <p:cNvCxnSpPr>
            <a:cxnSpLocks/>
          </p:cNvCxnSpPr>
          <p:nvPr/>
        </p:nvCxnSpPr>
        <p:spPr>
          <a:xfrm>
            <a:off x="-1191" y="4824413"/>
            <a:ext cx="9144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platzhalter 11"/>
          <p:cNvSpPr>
            <a:spLocks noGrp="1"/>
          </p:cNvSpPr>
          <p:nvPr>
            <p:ph type="body" sz="quarter" idx="14"/>
          </p:nvPr>
        </p:nvSpPr>
        <p:spPr>
          <a:xfrm>
            <a:off x="253175" y="122400"/>
            <a:ext cx="8640000" cy="201600"/>
          </a:xfrm>
          <a:prstGeom prst="rect">
            <a:avLst/>
          </a:prstGeom>
        </p:spPr>
        <p:txBody>
          <a:bodyPr anchor="ctr" anchorCtr="0"/>
          <a:lstStyle>
            <a:lvl1pPr marL="0" indent="0">
              <a:buFont typeface="Arial" panose="020B0604020202020204" pitchFamily="34" charset="0"/>
              <a:buNone/>
              <a:tabLst>
                <a:tab pos="331185" algn="l"/>
                <a:tab pos="662371" algn="l"/>
                <a:tab pos="993557" algn="l"/>
              </a:tabLst>
              <a:defRPr sz="1000"/>
            </a:lvl1pPr>
            <a:lvl2pPr marL="165593" indent="0">
              <a:buFontTx/>
              <a:buNone/>
              <a:defRPr sz="1108"/>
            </a:lvl2pPr>
            <a:lvl3pPr marL="331185" indent="0">
              <a:buFontTx/>
              <a:buNone/>
              <a:defRPr sz="1108"/>
            </a:lvl3pPr>
            <a:lvl4pPr marL="512897" indent="0">
              <a:buFontTx/>
              <a:buNone/>
              <a:defRPr sz="1108"/>
            </a:lvl4pPr>
            <a:lvl5pPr marL="662371" indent="0">
              <a:buFontTx/>
              <a:buNone/>
              <a:defRPr sz="1108"/>
            </a:lvl5pPr>
          </a:lstStyle>
          <a:p>
            <a:pPr lvl="0"/>
            <a:r>
              <a:rPr lang="en-US"/>
              <a:t>Click to edit Master text styles</a:t>
            </a:r>
          </a:p>
        </p:txBody>
      </p:sp>
      <p:sp>
        <p:nvSpPr>
          <p:cNvPr id="14" name="Textplatzhalter 11"/>
          <p:cNvSpPr>
            <a:spLocks noGrp="1"/>
          </p:cNvSpPr>
          <p:nvPr>
            <p:ph type="body" sz="quarter" idx="13"/>
          </p:nvPr>
        </p:nvSpPr>
        <p:spPr>
          <a:xfrm>
            <a:off x="251249" y="1062113"/>
            <a:ext cx="8640000" cy="3525759"/>
          </a:xfrm>
          <a:prstGeom prst="rect">
            <a:avLst/>
          </a:prstGeom>
        </p:spPr>
        <p:txBody>
          <a:bodyPr wrap="square" anchor="t" anchorCtr="0">
            <a:noAutofit/>
          </a:bodyPr>
          <a:lstStyle>
            <a:lvl1pPr marL="0" indent="0">
              <a:buNone/>
              <a:defRPr lang="en-GB" b="1" dirty="0">
                <a:solidFill>
                  <a:schemeClr val="tx2"/>
                </a:solidFill>
              </a:defRPr>
            </a:lvl1pPr>
            <a:lvl2pPr marL="0" indent="0">
              <a:buNone/>
              <a:defRPr/>
            </a:lvl2pPr>
            <a:lvl3pPr marL="179384" indent="-179384">
              <a:buClr>
                <a:schemeClr val="tx2"/>
              </a:buClr>
              <a:buFont typeface="Wingdings 2" panose="05020102010507070707" pitchFamily="18" charset="2"/>
              <a:buChar char=""/>
              <a:defRPr lang="de-DE" sz="1400" kern="1200" dirty="0" smtClean="0">
                <a:solidFill>
                  <a:schemeClr val="tx1"/>
                </a:solidFill>
                <a:latin typeface="+mn-lt"/>
                <a:ea typeface="+mn-ea"/>
                <a:cs typeface="+mn-cs"/>
              </a:defRPr>
            </a:lvl3pPr>
            <a:lvl4pPr marL="360354" indent="-180971">
              <a:buFont typeface="Arial" panose="020B0604020202020204" pitchFamily="34" charset="0"/>
              <a:buChar char="−"/>
              <a:defRPr/>
            </a:lvl4pPr>
            <a:lvl5pPr marL="539737" indent="-179384">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5" name="Titelplatzhalter 1"/>
          <p:cNvSpPr>
            <a:spLocks noGrp="1"/>
          </p:cNvSpPr>
          <p:nvPr>
            <p:ph type="title"/>
          </p:nvPr>
        </p:nvSpPr>
        <p:spPr>
          <a:xfrm>
            <a:off x="250825" y="446399"/>
            <a:ext cx="8640000" cy="276999"/>
          </a:xfrm>
          <a:prstGeom prst="rect">
            <a:avLst/>
          </a:prstGeom>
        </p:spPr>
        <p:txBody>
          <a:bodyPr rtlCol="0">
            <a:spAutoFit/>
          </a:bodyPr>
          <a:lstStyle>
            <a:lvl1pPr marL="0" indent="0">
              <a:buFont typeface="Arial" panose="020B0604020202020204" pitchFamily="34" charset="0"/>
              <a:buNone/>
              <a:defRPr>
                <a:solidFill>
                  <a:schemeClr val="tx2"/>
                </a:solidFill>
              </a:defRPr>
            </a:lvl1pPr>
          </a:lstStyle>
          <a:p>
            <a:r>
              <a:rPr lang="en-US"/>
              <a:t>Click to edit Master title style</a:t>
            </a:r>
            <a:endParaRPr lang="en-GB" dirty="0"/>
          </a:p>
        </p:txBody>
      </p:sp>
      <p:sp>
        <p:nvSpPr>
          <p:cNvPr id="17" name="Textplatzhalter 5"/>
          <p:cNvSpPr>
            <a:spLocks noGrp="1"/>
          </p:cNvSpPr>
          <p:nvPr>
            <p:ph type="body" sz="quarter" idx="12"/>
          </p:nvPr>
        </p:nvSpPr>
        <p:spPr>
          <a:xfrm>
            <a:off x="252001" y="4644000"/>
            <a:ext cx="8641175" cy="144000"/>
          </a:xfrm>
          <a:prstGeom prst="rect">
            <a:avLst/>
          </a:prstGeom>
        </p:spPr>
        <p:txBody>
          <a:bodyPr wrap="square" anchor="ctr" anchorCtr="0"/>
          <a:lstStyle>
            <a:lvl1pPr marL="0" marR="0" indent="0" algn="l" defTabSz="844083" rtl="0" eaLnBrk="1" fontAlgn="auto" latinLnBrk="0" hangingPunct="1">
              <a:lnSpc>
                <a:spcPct val="100000"/>
              </a:lnSpc>
              <a:spcBef>
                <a:spcPts val="300"/>
              </a:spcBef>
              <a:spcAft>
                <a:spcPts val="0"/>
              </a:spcAft>
              <a:buClr>
                <a:srgbClr val="00457E"/>
              </a:buClr>
              <a:buSzPct val="115000"/>
              <a:buFont typeface="Wingdings 2" panose="05020102010507070707" pitchFamily="18" charset="2"/>
              <a:buNone/>
              <a:tabLst/>
              <a:defRPr sz="800" b="0">
                <a:solidFill>
                  <a:schemeClr val="tx1"/>
                </a:solidFill>
              </a:defRPr>
            </a:lvl1pPr>
            <a:lvl2pPr marL="0" indent="0">
              <a:spcBef>
                <a:spcPts val="300"/>
              </a:spcBef>
              <a:buNone/>
              <a:defRPr sz="1400"/>
            </a:lvl2pPr>
            <a:lvl3pPr marL="174621" indent="-166684">
              <a:spcBef>
                <a:spcPts val="300"/>
              </a:spcBef>
              <a:buClr>
                <a:srgbClr val="00457E"/>
              </a:buClr>
              <a:buFont typeface="Wingdings 2" panose="05020102010507070707" pitchFamily="18" charset="2"/>
              <a:buChar char=""/>
              <a:defRPr sz="1400"/>
            </a:lvl3pPr>
            <a:lvl4pPr marL="446077" indent="-239707">
              <a:spcBef>
                <a:spcPts val="300"/>
              </a:spcBef>
              <a:buFont typeface="Arial" panose="020B0604020202020204" pitchFamily="34" charset="0"/>
              <a:buChar char="−"/>
              <a:defRPr sz="1400"/>
            </a:lvl4pPr>
            <a:lvl5pPr marL="623873" indent="-177796">
              <a:spcBef>
                <a:spcPts val="300"/>
              </a:spcBef>
              <a:buFont typeface="Arial" panose="020B0604020202020204" pitchFamily="34" charset="0"/>
              <a:buChar char="−"/>
              <a:defRPr lang="de-DE" sz="1400" kern="1200" dirty="0" smtClean="0">
                <a:solidFill>
                  <a:schemeClr val="tx1"/>
                </a:solidFill>
                <a:latin typeface="+mn-lt"/>
                <a:ea typeface="+mn-ea"/>
                <a:cs typeface="+mn-cs"/>
              </a:defRPr>
            </a:lvl5pPr>
          </a:lstStyle>
          <a:p>
            <a:pPr lvl="0"/>
            <a:r>
              <a:rPr lang="en-US"/>
              <a:t>Click to edit Master text styles</a:t>
            </a:r>
          </a:p>
        </p:txBody>
      </p:sp>
      <p:sp>
        <p:nvSpPr>
          <p:cNvPr id="10" name="Fußzeilenplatzhalter 5">
            <a:extLst>
              <a:ext uri="{FF2B5EF4-FFF2-40B4-BE49-F238E27FC236}">
                <a16:creationId xmlns:a16="http://schemas.microsoft.com/office/drawing/2014/main" id="{397F554E-E12D-4542-B964-932EED387BB5}"/>
              </a:ext>
            </a:extLst>
          </p:cNvPr>
          <p:cNvSpPr>
            <a:spLocks noGrp="1"/>
          </p:cNvSpPr>
          <p:nvPr>
            <p:ph type="ftr" sz="quarter" idx="15"/>
          </p:nvPr>
        </p:nvSpPr>
        <p:spPr/>
        <p:txBody>
          <a:bodyPr/>
          <a:lstStyle>
            <a:lvl1pPr algn="r">
              <a:defRPr sz="800">
                <a:solidFill>
                  <a:schemeClr val="tx1"/>
                </a:solidFill>
              </a:defRPr>
            </a:lvl1pPr>
          </a:lstStyle>
          <a:p>
            <a:pPr>
              <a:defRPr/>
            </a:pPr>
            <a:endParaRPr lang="en-GB"/>
          </a:p>
        </p:txBody>
      </p:sp>
      <p:sp>
        <p:nvSpPr>
          <p:cNvPr id="12" name="Foliennummernplatzhalter 6">
            <a:extLst>
              <a:ext uri="{FF2B5EF4-FFF2-40B4-BE49-F238E27FC236}">
                <a16:creationId xmlns:a16="http://schemas.microsoft.com/office/drawing/2014/main" id="{728B2B55-1ECE-4AB9-8DF9-7B3611D5B205}"/>
              </a:ext>
            </a:extLst>
          </p:cNvPr>
          <p:cNvSpPr>
            <a:spLocks noGrp="1"/>
          </p:cNvSpPr>
          <p:nvPr>
            <p:ph type="sldNum" sz="quarter" idx="16"/>
          </p:nvPr>
        </p:nvSpPr>
        <p:spPr/>
        <p:txBody>
          <a:bodyPr/>
          <a:lstStyle>
            <a:lvl1pPr algn="r">
              <a:defRPr sz="800" smtClean="0">
                <a:solidFill>
                  <a:schemeClr val="tx1"/>
                </a:solidFill>
                <a:latin typeface="+mn-lt"/>
              </a:defRPr>
            </a:lvl1pPr>
          </a:lstStyle>
          <a:p>
            <a:pPr>
              <a:defRPr/>
            </a:pPr>
            <a:fld id="{C93A48CA-DB42-40D3-88A7-D5D561A54B93}" type="slidenum">
              <a:rPr lang="en-GB"/>
              <a:pPr>
                <a:defRPr/>
              </a:pPr>
              <a:t>‹#›</a:t>
            </a:fld>
            <a:endParaRPr lang="en-GB"/>
          </a:p>
        </p:txBody>
      </p:sp>
    </p:spTree>
    <p:extLst>
      <p:ext uri="{BB962C8B-B14F-4D97-AF65-F5344CB8AC3E}">
        <p14:creationId xmlns:p14="http://schemas.microsoft.com/office/powerpoint/2010/main" val="2889821534"/>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graphicFrame>
        <p:nvGraphicFramePr>
          <p:cNvPr id="6" name="Objekt 2" hidden="1">
            <a:extLst>
              <a:ext uri="{FF2B5EF4-FFF2-40B4-BE49-F238E27FC236}">
                <a16:creationId xmlns:a16="http://schemas.microsoft.com/office/drawing/2014/main" id="{E675F6D3-CA6F-4819-996D-4A6C5EEFF0E6}"/>
              </a:ext>
            </a:extLst>
          </p:cNvPr>
          <p:cNvGraphicFramePr>
            <a:graphicFrameLocks noChangeAspect="1"/>
          </p:cNvGraphicFramePr>
          <p:nvPr>
            <p:custDataLst>
              <p:tags r:id="rId1"/>
            </p:custDataLst>
          </p:nvPr>
        </p:nvGraphicFramePr>
        <p:xfrm>
          <a:off x="1192" y="1192"/>
          <a:ext cx="2381" cy="2381"/>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6" name="Objekt 2" hidden="1">
                        <a:extLst>
                          <a:ext uri="{FF2B5EF4-FFF2-40B4-BE49-F238E27FC236}">
                            <a16:creationId xmlns:a16="http://schemas.microsoft.com/office/drawing/2014/main" id="{E675F6D3-CA6F-4819-996D-4A6C5EEFF0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2" y="1192"/>
                        <a:ext cx="2381" cy="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Rechteck 1" hidden="1">
            <a:extLst>
              <a:ext uri="{FF2B5EF4-FFF2-40B4-BE49-F238E27FC236}">
                <a16:creationId xmlns:a16="http://schemas.microsoft.com/office/drawing/2014/main" id="{AF32F679-2783-45BF-82CD-4671E3DBB472}"/>
              </a:ext>
            </a:extLst>
          </p:cNvPr>
          <p:cNvSpPr/>
          <p:nvPr>
            <p:custDataLst>
              <p:tags r:id="rId2"/>
            </p:custDataLst>
          </p:nvPr>
        </p:nvSpPr>
        <p:spPr>
          <a:xfrm>
            <a:off x="0" y="0"/>
            <a:ext cx="158354" cy="158354"/>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lstStyle/>
          <a:p>
            <a:pPr eaLnBrk="1" fontAlgn="auto" hangingPunct="1">
              <a:spcBef>
                <a:spcPts val="0"/>
              </a:spcBef>
              <a:spcAft>
                <a:spcPts val="0"/>
              </a:spcAft>
              <a:defRPr/>
            </a:pPr>
            <a:endParaRPr lang="en-GB" sz="1800" b="1" dirty="0">
              <a:solidFill>
                <a:schemeClr val="tx1"/>
              </a:solidFill>
              <a:ea typeface="+mj-ea"/>
              <a:cs typeface="+mj-cs"/>
              <a:sym typeface="Arial" panose="020B0604020202020204" pitchFamily="34" charset="0"/>
            </a:endParaRPr>
          </a:p>
        </p:txBody>
      </p:sp>
      <p:pic>
        <p:nvPicPr>
          <p:cNvPr id="8" name="Grafik 6">
            <a:extLst>
              <a:ext uri="{FF2B5EF4-FFF2-40B4-BE49-F238E27FC236}">
                <a16:creationId xmlns:a16="http://schemas.microsoft.com/office/drawing/2014/main" id="{D683423B-1815-45E6-9578-EA98605142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25578" y="1078706"/>
            <a:ext cx="4052888"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fik 7">
            <a:extLst>
              <a:ext uri="{FF2B5EF4-FFF2-40B4-BE49-F238E27FC236}">
                <a16:creationId xmlns:a16="http://schemas.microsoft.com/office/drawing/2014/main" id="{62A2156A-6F6D-4B46-9B97-6598AE8545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25579" y="3651647"/>
            <a:ext cx="4050506" cy="370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fik 11">
            <a:extLst>
              <a:ext uri="{FF2B5EF4-FFF2-40B4-BE49-F238E27FC236}">
                <a16:creationId xmlns:a16="http://schemas.microsoft.com/office/drawing/2014/main" id="{71AEA679-9C77-4C77-B612-6FBBFE7A7E80}"/>
              </a:ext>
            </a:extLst>
          </p:cNvPr>
          <p:cNvPicPr>
            <a:picLocks noChangeAspect="1"/>
          </p:cNvPicPr>
          <p:nvPr/>
        </p:nvPicPr>
        <p:blipFill>
          <a:blip r:embed="rId8" cstate="print"/>
          <a:stretch>
            <a:fillRect/>
          </a:stretch>
        </p:blipFill>
        <p:spPr>
          <a:xfrm>
            <a:off x="258366" y="456010"/>
            <a:ext cx="2338388" cy="348853"/>
          </a:xfrm>
          <a:prstGeom prst="rect">
            <a:avLst/>
          </a:prstGeom>
        </p:spPr>
      </p:pic>
      <p:sp>
        <p:nvSpPr>
          <p:cNvPr id="11" name="Titel 24"/>
          <p:cNvSpPr>
            <a:spLocks noGrp="1"/>
          </p:cNvSpPr>
          <p:nvPr>
            <p:ph type="title"/>
          </p:nvPr>
        </p:nvSpPr>
        <p:spPr>
          <a:xfrm>
            <a:off x="250826" y="1059582"/>
            <a:ext cx="4160076" cy="553998"/>
          </a:xfrm>
        </p:spPr>
        <p:txBody>
          <a:bodyPr/>
          <a:lstStyle>
            <a:lvl1pPr>
              <a:defRPr sz="1800" b="1" i="0">
                <a:solidFill>
                  <a:schemeClr val="tx2"/>
                </a:solidFill>
              </a:defRPr>
            </a:lvl1pPr>
          </a:lstStyle>
          <a:p>
            <a:r>
              <a:rPr lang="en-US"/>
              <a:t>Click to edit Master title style</a:t>
            </a:r>
            <a:endParaRPr lang="en-GB" dirty="0"/>
          </a:p>
        </p:txBody>
      </p:sp>
      <p:sp>
        <p:nvSpPr>
          <p:cNvPr id="15" name="Textplatzhalter 2"/>
          <p:cNvSpPr>
            <a:spLocks noGrp="1"/>
          </p:cNvSpPr>
          <p:nvPr>
            <p:ph type="body" sz="quarter" idx="10"/>
          </p:nvPr>
        </p:nvSpPr>
        <p:spPr>
          <a:xfrm>
            <a:off x="251521" y="1851026"/>
            <a:ext cx="4160143" cy="2171171"/>
          </a:xfrm>
          <a:prstGeom prst="rect">
            <a:avLst/>
          </a:prstGeom>
        </p:spPr>
        <p:txBody>
          <a:bodyPr/>
          <a:lstStyle>
            <a:lvl1pPr marL="0" indent="0">
              <a:buNone/>
              <a:defRPr/>
            </a:lvl1pPr>
            <a:lvl2pPr marL="167057" indent="0">
              <a:buNone/>
              <a:defRPr/>
            </a:lvl2pPr>
            <a:lvl3pPr marL="334116" indent="0">
              <a:buNone/>
              <a:defRPr/>
            </a:lvl3pPr>
            <a:lvl4pPr marL="501173" indent="0">
              <a:buNone/>
              <a:defRPr/>
            </a:lvl4pPr>
            <a:lvl5pPr marL="65944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Untertitel 2"/>
          <p:cNvSpPr>
            <a:spLocks noGrp="1"/>
          </p:cNvSpPr>
          <p:nvPr>
            <p:ph type="subTitle" idx="1"/>
          </p:nvPr>
        </p:nvSpPr>
        <p:spPr>
          <a:xfrm>
            <a:off x="251521" y="4371950"/>
            <a:ext cx="4160143" cy="153888"/>
          </a:xfrm>
          <a:prstGeom prst="rect">
            <a:avLst/>
          </a:prstGeom>
        </p:spPr>
        <p:txBody>
          <a:bodyPr>
            <a:spAutoFit/>
          </a:bodyPr>
          <a:lstStyle>
            <a:lvl1pPr marL="0" indent="0" algn="l">
              <a:buNone/>
              <a:defRPr sz="1000" b="1">
                <a:solidFill>
                  <a:schemeClr val="tx2"/>
                </a:solidFill>
              </a:defRPr>
            </a:lvl1pPr>
            <a:lvl2pPr marL="422042" indent="0" algn="ctr">
              <a:buNone/>
              <a:defRPr>
                <a:solidFill>
                  <a:schemeClr val="tx1">
                    <a:tint val="75000"/>
                  </a:schemeClr>
                </a:solidFill>
              </a:defRPr>
            </a:lvl2pPr>
            <a:lvl3pPr marL="844083" indent="0" algn="ctr">
              <a:buNone/>
              <a:defRPr>
                <a:solidFill>
                  <a:schemeClr val="tx1">
                    <a:tint val="75000"/>
                  </a:schemeClr>
                </a:solidFill>
              </a:defRPr>
            </a:lvl3pPr>
            <a:lvl4pPr marL="1266123" indent="0" algn="ctr">
              <a:buNone/>
              <a:defRPr>
                <a:solidFill>
                  <a:schemeClr val="tx1">
                    <a:tint val="75000"/>
                  </a:schemeClr>
                </a:solidFill>
              </a:defRPr>
            </a:lvl4pPr>
            <a:lvl5pPr marL="1688166" indent="0" algn="ctr">
              <a:buNone/>
              <a:defRPr>
                <a:solidFill>
                  <a:schemeClr val="tx1">
                    <a:tint val="75000"/>
                  </a:schemeClr>
                </a:solidFill>
              </a:defRPr>
            </a:lvl5pPr>
            <a:lvl6pPr marL="2110206" indent="0" algn="ctr">
              <a:buNone/>
              <a:defRPr>
                <a:solidFill>
                  <a:schemeClr val="tx1">
                    <a:tint val="75000"/>
                  </a:schemeClr>
                </a:solidFill>
              </a:defRPr>
            </a:lvl6pPr>
            <a:lvl7pPr marL="2532248" indent="0" algn="ctr">
              <a:buNone/>
              <a:defRPr>
                <a:solidFill>
                  <a:schemeClr val="tx1">
                    <a:tint val="75000"/>
                  </a:schemeClr>
                </a:solidFill>
              </a:defRPr>
            </a:lvl7pPr>
            <a:lvl8pPr marL="2954289" indent="0" algn="ctr">
              <a:buNone/>
              <a:defRPr>
                <a:solidFill>
                  <a:schemeClr val="tx1">
                    <a:tint val="75000"/>
                  </a:schemeClr>
                </a:solidFill>
              </a:defRPr>
            </a:lvl8pPr>
            <a:lvl9pPr marL="3376331" indent="0" algn="ctr">
              <a:buNone/>
              <a:defRPr>
                <a:solidFill>
                  <a:schemeClr val="tx1">
                    <a:tint val="75000"/>
                  </a:schemeClr>
                </a:solidFill>
              </a:defRPr>
            </a:lvl9pPr>
          </a:lstStyle>
          <a:p>
            <a:r>
              <a:rPr lang="en-US"/>
              <a:t>Click to edit Master subtitle style</a:t>
            </a:r>
            <a:endParaRPr lang="en-GB" dirty="0"/>
          </a:p>
        </p:txBody>
      </p:sp>
      <p:sp>
        <p:nvSpPr>
          <p:cNvPr id="9" name="Bildplatzhalter 2"/>
          <p:cNvSpPr>
            <a:spLocks noGrp="1"/>
          </p:cNvSpPr>
          <p:nvPr>
            <p:ph type="pic" sz="quarter" idx="11"/>
          </p:nvPr>
        </p:nvSpPr>
        <p:spPr>
          <a:xfrm>
            <a:off x="4750327" y="1203325"/>
            <a:ext cx="3801600" cy="2696400"/>
          </a:xfrm>
          <a:prstGeom prst="rect">
            <a:avLst/>
          </a:prstGeom>
        </p:spPr>
        <p:txBody>
          <a:bodyPr/>
          <a:lstStyle>
            <a:lvl1pPr marL="0" indent="0">
              <a:buNone/>
              <a:defRPr/>
            </a:lvl1pPr>
          </a:lstStyle>
          <a:p>
            <a:pPr lvl="0"/>
            <a:r>
              <a:rPr lang="en-US" noProof="0"/>
              <a:t>Click icon to add picture</a:t>
            </a:r>
            <a:endParaRPr lang="en-GB" noProof="0" dirty="0"/>
          </a:p>
        </p:txBody>
      </p:sp>
    </p:spTree>
    <p:extLst>
      <p:ext uri="{BB962C8B-B14F-4D97-AF65-F5344CB8AC3E}">
        <p14:creationId xmlns:p14="http://schemas.microsoft.com/office/powerpoint/2010/main" val="3096258201"/>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KB_Title_01">
    <p:spTree>
      <p:nvGrpSpPr>
        <p:cNvPr id="1" name=""/>
        <p:cNvGrpSpPr/>
        <p:nvPr/>
      </p:nvGrpSpPr>
      <p:grpSpPr>
        <a:xfrm>
          <a:off x="0" y="0"/>
          <a:ext cx="0" cy="0"/>
          <a:chOff x="0" y="0"/>
          <a:chExt cx="0" cy="0"/>
        </a:xfrm>
      </p:grpSpPr>
      <p:graphicFrame>
        <p:nvGraphicFramePr>
          <p:cNvPr id="5" name="Objekt 2" hidden="1">
            <a:extLst>
              <a:ext uri="{FF2B5EF4-FFF2-40B4-BE49-F238E27FC236}">
                <a16:creationId xmlns:a16="http://schemas.microsoft.com/office/drawing/2014/main" id="{72ECDB74-827A-4A87-90F0-F32BB8EC2FF4}"/>
              </a:ext>
            </a:extLst>
          </p:cNvPr>
          <p:cNvGraphicFramePr>
            <a:graphicFrameLocks noChangeAspect="1"/>
          </p:cNvGraphicFramePr>
          <p:nvPr>
            <p:custDataLst>
              <p:tags r:id="rId1"/>
            </p:custDataLst>
          </p:nvPr>
        </p:nvGraphicFramePr>
        <p:xfrm>
          <a:off x="1192" y="1192"/>
          <a:ext cx="2381" cy="2381"/>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5" name="Objekt 2" hidden="1">
                        <a:extLst>
                          <a:ext uri="{FF2B5EF4-FFF2-40B4-BE49-F238E27FC236}">
                            <a16:creationId xmlns:a16="http://schemas.microsoft.com/office/drawing/2014/main" id="{72ECDB74-827A-4A87-90F0-F32BB8EC2F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2" y="1192"/>
                        <a:ext cx="2381" cy="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hteck 1" hidden="1">
            <a:extLst>
              <a:ext uri="{FF2B5EF4-FFF2-40B4-BE49-F238E27FC236}">
                <a16:creationId xmlns:a16="http://schemas.microsoft.com/office/drawing/2014/main" id="{0ED6BF3F-3BA3-45D0-859E-4A2EC1DCCD02}"/>
              </a:ext>
            </a:extLst>
          </p:cNvPr>
          <p:cNvSpPr/>
          <p:nvPr>
            <p:custDataLst>
              <p:tags r:id="rId2"/>
            </p:custDataLst>
          </p:nvPr>
        </p:nvSpPr>
        <p:spPr>
          <a:xfrm>
            <a:off x="0" y="0"/>
            <a:ext cx="158354" cy="158354"/>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lstStyle/>
          <a:p>
            <a:pPr eaLnBrk="1" fontAlgn="auto" hangingPunct="1">
              <a:spcBef>
                <a:spcPts val="0"/>
              </a:spcBef>
              <a:spcAft>
                <a:spcPts val="0"/>
              </a:spcAft>
              <a:defRPr/>
            </a:pPr>
            <a:endParaRPr lang="en-GB" sz="1800" b="1" dirty="0">
              <a:solidFill>
                <a:schemeClr val="tx1"/>
              </a:solidFill>
              <a:ea typeface="+mj-ea"/>
              <a:cs typeface="+mj-cs"/>
              <a:sym typeface="Arial" panose="020B0604020202020204" pitchFamily="34" charset="0"/>
            </a:endParaRPr>
          </a:p>
        </p:txBody>
      </p:sp>
      <p:pic>
        <p:nvPicPr>
          <p:cNvPr id="7" name="Grafik 12">
            <a:extLst>
              <a:ext uri="{FF2B5EF4-FFF2-40B4-BE49-F238E27FC236}">
                <a16:creationId xmlns:a16="http://schemas.microsoft.com/office/drawing/2014/main" id="{173DEAD9-3016-4AFB-BFDA-2BF941B17E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6288"/>
          <a:stretch>
            <a:fillRect/>
          </a:stretch>
        </p:blipFill>
        <p:spPr bwMode="auto">
          <a:xfrm>
            <a:off x="4748212" y="1198960"/>
            <a:ext cx="3805238"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afik 8">
            <a:extLst>
              <a:ext uri="{FF2B5EF4-FFF2-40B4-BE49-F238E27FC236}">
                <a16:creationId xmlns:a16="http://schemas.microsoft.com/office/drawing/2014/main" id="{0EB11CD5-3D0F-43AC-9B62-D89D034B55D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25579" y="1078707"/>
            <a:ext cx="4050506" cy="370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rafik 11">
            <a:extLst>
              <a:ext uri="{FF2B5EF4-FFF2-40B4-BE49-F238E27FC236}">
                <a16:creationId xmlns:a16="http://schemas.microsoft.com/office/drawing/2014/main" id="{35D575F7-6EB9-4E91-8A50-49B6C2B644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25579" y="3651647"/>
            <a:ext cx="4050506" cy="370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fik 13">
            <a:extLst>
              <a:ext uri="{FF2B5EF4-FFF2-40B4-BE49-F238E27FC236}">
                <a16:creationId xmlns:a16="http://schemas.microsoft.com/office/drawing/2014/main" id="{C06F6F96-A047-432B-BD11-2FF815E1468C}"/>
              </a:ext>
            </a:extLst>
          </p:cNvPr>
          <p:cNvPicPr>
            <a:picLocks noChangeAspect="1"/>
          </p:cNvPicPr>
          <p:nvPr/>
        </p:nvPicPr>
        <p:blipFill>
          <a:blip r:embed="rId9" cstate="print"/>
          <a:stretch>
            <a:fillRect/>
          </a:stretch>
        </p:blipFill>
        <p:spPr>
          <a:xfrm>
            <a:off x="258366" y="456010"/>
            <a:ext cx="2338388" cy="348853"/>
          </a:xfrm>
          <a:prstGeom prst="rect">
            <a:avLst/>
          </a:prstGeom>
        </p:spPr>
      </p:pic>
      <p:sp>
        <p:nvSpPr>
          <p:cNvPr id="11" name="Titel 24"/>
          <p:cNvSpPr>
            <a:spLocks noGrp="1"/>
          </p:cNvSpPr>
          <p:nvPr>
            <p:ph type="title"/>
          </p:nvPr>
        </p:nvSpPr>
        <p:spPr>
          <a:xfrm>
            <a:off x="250826" y="1059582"/>
            <a:ext cx="4160076" cy="553998"/>
          </a:xfrm>
        </p:spPr>
        <p:txBody>
          <a:bodyPr/>
          <a:lstStyle>
            <a:lvl1pPr>
              <a:defRPr sz="1800" b="1" i="0">
                <a:solidFill>
                  <a:schemeClr val="tx2"/>
                </a:solidFill>
              </a:defRPr>
            </a:lvl1pPr>
          </a:lstStyle>
          <a:p>
            <a:r>
              <a:rPr lang="en-US"/>
              <a:t>Click to edit Master title style</a:t>
            </a:r>
            <a:endParaRPr lang="en-GB" dirty="0"/>
          </a:p>
        </p:txBody>
      </p:sp>
      <p:sp>
        <p:nvSpPr>
          <p:cNvPr id="17" name="Untertitel 2"/>
          <p:cNvSpPr>
            <a:spLocks noGrp="1"/>
          </p:cNvSpPr>
          <p:nvPr>
            <p:ph type="subTitle" idx="1"/>
          </p:nvPr>
        </p:nvSpPr>
        <p:spPr>
          <a:xfrm>
            <a:off x="251521" y="4371950"/>
            <a:ext cx="4160143" cy="153888"/>
          </a:xfrm>
          <a:prstGeom prst="rect">
            <a:avLst/>
          </a:prstGeom>
        </p:spPr>
        <p:txBody>
          <a:bodyPr>
            <a:spAutoFit/>
          </a:bodyPr>
          <a:lstStyle>
            <a:lvl1pPr marL="0" indent="0" algn="l">
              <a:buNone/>
              <a:defRPr sz="1000" b="1">
                <a:solidFill>
                  <a:schemeClr val="tx2"/>
                </a:solidFill>
              </a:defRPr>
            </a:lvl1pPr>
            <a:lvl2pPr marL="422042" indent="0" algn="ctr">
              <a:buNone/>
              <a:defRPr>
                <a:solidFill>
                  <a:schemeClr val="tx1">
                    <a:tint val="75000"/>
                  </a:schemeClr>
                </a:solidFill>
              </a:defRPr>
            </a:lvl2pPr>
            <a:lvl3pPr marL="844083" indent="0" algn="ctr">
              <a:buNone/>
              <a:defRPr>
                <a:solidFill>
                  <a:schemeClr val="tx1">
                    <a:tint val="75000"/>
                  </a:schemeClr>
                </a:solidFill>
              </a:defRPr>
            </a:lvl3pPr>
            <a:lvl4pPr marL="1266123" indent="0" algn="ctr">
              <a:buNone/>
              <a:defRPr>
                <a:solidFill>
                  <a:schemeClr val="tx1">
                    <a:tint val="75000"/>
                  </a:schemeClr>
                </a:solidFill>
              </a:defRPr>
            </a:lvl4pPr>
            <a:lvl5pPr marL="1688166" indent="0" algn="ctr">
              <a:buNone/>
              <a:defRPr>
                <a:solidFill>
                  <a:schemeClr val="tx1">
                    <a:tint val="75000"/>
                  </a:schemeClr>
                </a:solidFill>
              </a:defRPr>
            </a:lvl5pPr>
            <a:lvl6pPr marL="2110206" indent="0" algn="ctr">
              <a:buNone/>
              <a:defRPr>
                <a:solidFill>
                  <a:schemeClr val="tx1">
                    <a:tint val="75000"/>
                  </a:schemeClr>
                </a:solidFill>
              </a:defRPr>
            </a:lvl6pPr>
            <a:lvl7pPr marL="2532248" indent="0" algn="ctr">
              <a:buNone/>
              <a:defRPr>
                <a:solidFill>
                  <a:schemeClr val="tx1">
                    <a:tint val="75000"/>
                  </a:schemeClr>
                </a:solidFill>
              </a:defRPr>
            </a:lvl7pPr>
            <a:lvl8pPr marL="2954289" indent="0" algn="ctr">
              <a:buNone/>
              <a:defRPr>
                <a:solidFill>
                  <a:schemeClr val="tx1">
                    <a:tint val="75000"/>
                  </a:schemeClr>
                </a:solidFill>
              </a:defRPr>
            </a:lvl8pPr>
            <a:lvl9pPr marL="3376331" indent="0" algn="ctr">
              <a:buNone/>
              <a:defRPr>
                <a:solidFill>
                  <a:schemeClr val="tx1">
                    <a:tint val="75000"/>
                  </a:schemeClr>
                </a:solidFill>
              </a:defRPr>
            </a:lvl9pPr>
          </a:lstStyle>
          <a:p>
            <a:r>
              <a:rPr lang="en-US"/>
              <a:t>Click to edit Master subtitle style</a:t>
            </a:r>
            <a:endParaRPr lang="en-GB" dirty="0"/>
          </a:p>
        </p:txBody>
      </p:sp>
      <p:sp>
        <p:nvSpPr>
          <p:cNvPr id="20" name="Textplatzhalter 2"/>
          <p:cNvSpPr>
            <a:spLocks noGrp="1"/>
          </p:cNvSpPr>
          <p:nvPr>
            <p:ph type="body" sz="quarter" idx="10"/>
          </p:nvPr>
        </p:nvSpPr>
        <p:spPr>
          <a:xfrm>
            <a:off x="251521" y="1851026"/>
            <a:ext cx="4160143" cy="2171171"/>
          </a:xfrm>
          <a:prstGeom prst="rect">
            <a:avLst/>
          </a:prstGeom>
        </p:spPr>
        <p:txBody>
          <a:bodyPr/>
          <a:lstStyle>
            <a:lvl1pPr marL="0" indent="0">
              <a:buNone/>
              <a:defRPr/>
            </a:lvl1pPr>
            <a:lvl2pPr marL="167057" indent="0">
              <a:buNone/>
              <a:defRPr/>
            </a:lvl2pPr>
            <a:lvl3pPr marL="334116" indent="0">
              <a:buNone/>
              <a:defRPr/>
            </a:lvl3pPr>
            <a:lvl4pPr marL="501173" indent="0">
              <a:buNone/>
              <a:defRPr/>
            </a:lvl4pPr>
            <a:lvl5pPr marL="65944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889180732"/>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KB_Title_02">
    <p:spTree>
      <p:nvGrpSpPr>
        <p:cNvPr id="1" name=""/>
        <p:cNvGrpSpPr/>
        <p:nvPr/>
      </p:nvGrpSpPr>
      <p:grpSpPr>
        <a:xfrm>
          <a:off x="0" y="0"/>
          <a:ext cx="0" cy="0"/>
          <a:chOff x="0" y="0"/>
          <a:chExt cx="0" cy="0"/>
        </a:xfrm>
      </p:grpSpPr>
      <p:graphicFrame>
        <p:nvGraphicFramePr>
          <p:cNvPr id="5" name="Objekt 2" hidden="1">
            <a:extLst>
              <a:ext uri="{FF2B5EF4-FFF2-40B4-BE49-F238E27FC236}">
                <a16:creationId xmlns:a16="http://schemas.microsoft.com/office/drawing/2014/main" id="{86FEA85C-6BF2-4FA8-9763-AD0416A0DDE8}"/>
              </a:ext>
            </a:extLst>
          </p:cNvPr>
          <p:cNvGraphicFramePr>
            <a:graphicFrameLocks noChangeAspect="1"/>
          </p:cNvGraphicFramePr>
          <p:nvPr>
            <p:custDataLst>
              <p:tags r:id="rId1"/>
            </p:custDataLst>
          </p:nvPr>
        </p:nvGraphicFramePr>
        <p:xfrm>
          <a:off x="1192" y="1192"/>
          <a:ext cx="2381" cy="2381"/>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5" name="Objekt 2" hidden="1">
                        <a:extLst>
                          <a:ext uri="{FF2B5EF4-FFF2-40B4-BE49-F238E27FC236}">
                            <a16:creationId xmlns:a16="http://schemas.microsoft.com/office/drawing/2014/main" id="{86FEA85C-6BF2-4FA8-9763-AD0416A0DD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2" y="1192"/>
                        <a:ext cx="2381" cy="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hteck 1" hidden="1">
            <a:extLst>
              <a:ext uri="{FF2B5EF4-FFF2-40B4-BE49-F238E27FC236}">
                <a16:creationId xmlns:a16="http://schemas.microsoft.com/office/drawing/2014/main" id="{E9D771A4-BA1E-491B-A5FC-140A15B2B6A8}"/>
              </a:ext>
            </a:extLst>
          </p:cNvPr>
          <p:cNvSpPr/>
          <p:nvPr>
            <p:custDataLst>
              <p:tags r:id="rId2"/>
            </p:custDataLst>
          </p:nvPr>
        </p:nvSpPr>
        <p:spPr>
          <a:xfrm>
            <a:off x="0" y="0"/>
            <a:ext cx="158354" cy="158354"/>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lstStyle/>
          <a:p>
            <a:pPr eaLnBrk="1" fontAlgn="auto" hangingPunct="1">
              <a:spcBef>
                <a:spcPts val="0"/>
              </a:spcBef>
              <a:spcAft>
                <a:spcPts val="0"/>
              </a:spcAft>
              <a:defRPr/>
            </a:pPr>
            <a:endParaRPr lang="en-GB" sz="1800" b="1" dirty="0">
              <a:solidFill>
                <a:schemeClr val="tx1"/>
              </a:solidFill>
              <a:ea typeface="+mj-ea"/>
              <a:cs typeface="+mj-cs"/>
              <a:sym typeface="Arial" panose="020B0604020202020204" pitchFamily="34" charset="0"/>
            </a:endParaRPr>
          </a:p>
        </p:txBody>
      </p:sp>
      <p:pic>
        <p:nvPicPr>
          <p:cNvPr id="7" name="Grafik 8">
            <a:extLst>
              <a:ext uri="{FF2B5EF4-FFF2-40B4-BE49-F238E27FC236}">
                <a16:creationId xmlns:a16="http://schemas.microsoft.com/office/drawing/2014/main" id="{77E2F24A-052C-4C6E-BA3D-EA1AC52A08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5486"/>
          <a:stretch>
            <a:fillRect/>
          </a:stretch>
        </p:blipFill>
        <p:spPr bwMode="auto">
          <a:xfrm>
            <a:off x="4748212" y="1198960"/>
            <a:ext cx="3805238"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afik 11">
            <a:extLst>
              <a:ext uri="{FF2B5EF4-FFF2-40B4-BE49-F238E27FC236}">
                <a16:creationId xmlns:a16="http://schemas.microsoft.com/office/drawing/2014/main" id="{C60DFA74-2495-4FDA-B96C-5A8DBBA3C4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25579" y="1078707"/>
            <a:ext cx="4050506" cy="370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rafik 14">
            <a:extLst>
              <a:ext uri="{FF2B5EF4-FFF2-40B4-BE49-F238E27FC236}">
                <a16:creationId xmlns:a16="http://schemas.microsoft.com/office/drawing/2014/main" id="{4A07E798-C81C-4075-9923-72629B20E13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25579" y="3651647"/>
            <a:ext cx="4050506" cy="370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fik 12">
            <a:extLst>
              <a:ext uri="{FF2B5EF4-FFF2-40B4-BE49-F238E27FC236}">
                <a16:creationId xmlns:a16="http://schemas.microsoft.com/office/drawing/2014/main" id="{F8152062-76E4-4066-BD44-857EF5CC79BB}"/>
              </a:ext>
            </a:extLst>
          </p:cNvPr>
          <p:cNvPicPr>
            <a:picLocks noChangeAspect="1"/>
          </p:cNvPicPr>
          <p:nvPr/>
        </p:nvPicPr>
        <p:blipFill>
          <a:blip r:embed="rId9" cstate="print"/>
          <a:stretch>
            <a:fillRect/>
          </a:stretch>
        </p:blipFill>
        <p:spPr>
          <a:xfrm>
            <a:off x="258366" y="456010"/>
            <a:ext cx="2338388" cy="348853"/>
          </a:xfrm>
          <a:prstGeom prst="rect">
            <a:avLst/>
          </a:prstGeom>
        </p:spPr>
      </p:pic>
      <p:sp>
        <p:nvSpPr>
          <p:cNvPr id="11" name="Titel 24"/>
          <p:cNvSpPr>
            <a:spLocks noGrp="1"/>
          </p:cNvSpPr>
          <p:nvPr>
            <p:ph type="title"/>
          </p:nvPr>
        </p:nvSpPr>
        <p:spPr>
          <a:xfrm>
            <a:off x="250826" y="1059582"/>
            <a:ext cx="4160076" cy="553998"/>
          </a:xfrm>
        </p:spPr>
        <p:txBody>
          <a:bodyPr/>
          <a:lstStyle>
            <a:lvl1pPr>
              <a:defRPr sz="1800" b="1" i="0">
                <a:solidFill>
                  <a:schemeClr val="tx2"/>
                </a:solidFill>
              </a:defRPr>
            </a:lvl1pPr>
          </a:lstStyle>
          <a:p>
            <a:r>
              <a:rPr lang="en-US"/>
              <a:t>Click to edit Master title style</a:t>
            </a:r>
            <a:endParaRPr lang="en-GB" dirty="0"/>
          </a:p>
        </p:txBody>
      </p:sp>
      <p:sp>
        <p:nvSpPr>
          <p:cNvPr id="16" name="Untertitel 2"/>
          <p:cNvSpPr>
            <a:spLocks noGrp="1"/>
          </p:cNvSpPr>
          <p:nvPr>
            <p:ph type="subTitle" idx="1"/>
          </p:nvPr>
        </p:nvSpPr>
        <p:spPr>
          <a:xfrm>
            <a:off x="251521" y="4371950"/>
            <a:ext cx="4160143" cy="153888"/>
          </a:xfrm>
          <a:prstGeom prst="rect">
            <a:avLst/>
          </a:prstGeom>
        </p:spPr>
        <p:txBody>
          <a:bodyPr>
            <a:spAutoFit/>
          </a:bodyPr>
          <a:lstStyle>
            <a:lvl1pPr marL="0" indent="0" algn="l">
              <a:buNone/>
              <a:defRPr sz="1000" b="1">
                <a:solidFill>
                  <a:schemeClr val="tx2"/>
                </a:solidFill>
              </a:defRPr>
            </a:lvl1pPr>
            <a:lvl2pPr marL="422042" indent="0" algn="ctr">
              <a:buNone/>
              <a:defRPr>
                <a:solidFill>
                  <a:schemeClr val="tx1">
                    <a:tint val="75000"/>
                  </a:schemeClr>
                </a:solidFill>
              </a:defRPr>
            </a:lvl2pPr>
            <a:lvl3pPr marL="844083" indent="0" algn="ctr">
              <a:buNone/>
              <a:defRPr>
                <a:solidFill>
                  <a:schemeClr val="tx1">
                    <a:tint val="75000"/>
                  </a:schemeClr>
                </a:solidFill>
              </a:defRPr>
            </a:lvl3pPr>
            <a:lvl4pPr marL="1266123" indent="0" algn="ctr">
              <a:buNone/>
              <a:defRPr>
                <a:solidFill>
                  <a:schemeClr val="tx1">
                    <a:tint val="75000"/>
                  </a:schemeClr>
                </a:solidFill>
              </a:defRPr>
            </a:lvl4pPr>
            <a:lvl5pPr marL="1688166" indent="0" algn="ctr">
              <a:buNone/>
              <a:defRPr>
                <a:solidFill>
                  <a:schemeClr val="tx1">
                    <a:tint val="75000"/>
                  </a:schemeClr>
                </a:solidFill>
              </a:defRPr>
            </a:lvl5pPr>
            <a:lvl6pPr marL="2110206" indent="0" algn="ctr">
              <a:buNone/>
              <a:defRPr>
                <a:solidFill>
                  <a:schemeClr val="tx1">
                    <a:tint val="75000"/>
                  </a:schemeClr>
                </a:solidFill>
              </a:defRPr>
            </a:lvl6pPr>
            <a:lvl7pPr marL="2532248" indent="0" algn="ctr">
              <a:buNone/>
              <a:defRPr>
                <a:solidFill>
                  <a:schemeClr val="tx1">
                    <a:tint val="75000"/>
                  </a:schemeClr>
                </a:solidFill>
              </a:defRPr>
            </a:lvl7pPr>
            <a:lvl8pPr marL="2954289" indent="0" algn="ctr">
              <a:buNone/>
              <a:defRPr>
                <a:solidFill>
                  <a:schemeClr val="tx1">
                    <a:tint val="75000"/>
                  </a:schemeClr>
                </a:solidFill>
              </a:defRPr>
            </a:lvl8pPr>
            <a:lvl9pPr marL="3376331" indent="0" algn="ctr">
              <a:buNone/>
              <a:defRPr>
                <a:solidFill>
                  <a:schemeClr val="tx1">
                    <a:tint val="75000"/>
                  </a:schemeClr>
                </a:solidFill>
              </a:defRPr>
            </a:lvl9pPr>
          </a:lstStyle>
          <a:p>
            <a:r>
              <a:rPr lang="en-US"/>
              <a:t>Click to edit Master subtitle style</a:t>
            </a:r>
            <a:endParaRPr lang="en-GB" dirty="0"/>
          </a:p>
        </p:txBody>
      </p:sp>
      <p:sp>
        <p:nvSpPr>
          <p:cNvPr id="19" name="Textplatzhalter 2"/>
          <p:cNvSpPr>
            <a:spLocks noGrp="1"/>
          </p:cNvSpPr>
          <p:nvPr>
            <p:ph type="body" sz="quarter" idx="10"/>
          </p:nvPr>
        </p:nvSpPr>
        <p:spPr>
          <a:xfrm>
            <a:off x="251521" y="1851026"/>
            <a:ext cx="4160143" cy="2171171"/>
          </a:xfrm>
          <a:prstGeom prst="rect">
            <a:avLst/>
          </a:prstGeom>
        </p:spPr>
        <p:txBody>
          <a:bodyPr/>
          <a:lstStyle>
            <a:lvl1pPr marL="0" indent="0">
              <a:buNone/>
              <a:defRPr/>
            </a:lvl1pPr>
            <a:lvl2pPr marL="167057" indent="0">
              <a:buNone/>
              <a:defRPr/>
            </a:lvl2pPr>
            <a:lvl3pPr marL="334116" indent="0">
              <a:buNone/>
              <a:defRPr/>
            </a:lvl3pPr>
            <a:lvl4pPr marL="501173" indent="0">
              <a:buNone/>
              <a:defRPr/>
            </a:lvl4pPr>
            <a:lvl5pPr marL="65944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653945430"/>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KB_Title_03">
    <p:spTree>
      <p:nvGrpSpPr>
        <p:cNvPr id="1" name=""/>
        <p:cNvGrpSpPr/>
        <p:nvPr/>
      </p:nvGrpSpPr>
      <p:grpSpPr>
        <a:xfrm>
          <a:off x="0" y="0"/>
          <a:ext cx="0" cy="0"/>
          <a:chOff x="0" y="0"/>
          <a:chExt cx="0" cy="0"/>
        </a:xfrm>
      </p:grpSpPr>
      <p:graphicFrame>
        <p:nvGraphicFramePr>
          <p:cNvPr id="5" name="Objekt 2" hidden="1">
            <a:extLst>
              <a:ext uri="{FF2B5EF4-FFF2-40B4-BE49-F238E27FC236}">
                <a16:creationId xmlns:a16="http://schemas.microsoft.com/office/drawing/2014/main" id="{634B2F15-2797-40AF-86AA-BF4085C625C7}"/>
              </a:ext>
            </a:extLst>
          </p:cNvPr>
          <p:cNvGraphicFramePr>
            <a:graphicFrameLocks noChangeAspect="1"/>
          </p:cNvGraphicFramePr>
          <p:nvPr>
            <p:custDataLst>
              <p:tags r:id="rId1"/>
            </p:custDataLst>
          </p:nvPr>
        </p:nvGraphicFramePr>
        <p:xfrm>
          <a:off x="1192" y="1192"/>
          <a:ext cx="2381" cy="2381"/>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5" name="Objekt 2" hidden="1">
                        <a:extLst>
                          <a:ext uri="{FF2B5EF4-FFF2-40B4-BE49-F238E27FC236}">
                            <a16:creationId xmlns:a16="http://schemas.microsoft.com/office/drawing/2014/main" id="{634B2F15-2797-40AF-86AA-BF4085C625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2" y="1192"/>
                        <a:ext cx="2381" cy="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hteck 1" hidden="1">
            <a:extLst>
              <a:ext uri="{FF2B5EF4-FFF2-40B4-BE49-F238E27FC236}">
                <a16:creationId xmlns:a16="http://schemas.microsoft.com/office/drawing/2014/main" id="{ACFA3C5C-95BD-4ED0-943F-B3D1C910B323}"/>
              </a:ext>
            </a:extLst>
          </p:cNvPr>
          <p:cNvSpPr/>
          <p:nvPr>
            <p:custDataLst>
              <p:tags r:id="rId2"/>
            </p:custDataLst>
          </p:nvPr>
        </p:nvSpPr>
        <p:spPr>
          <a:xfrm>
            <a:off x="0" y="0"/>
            <a:ext cx="158354" cy="158354"/>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lstStyle/>
          <a:p>
            <a:pPr eaLnBrk="1" fontAlgn="auto" hangingPunct="1">
              <a:spcBef>
                <a:spcPts val="0"/>
              </a:spcBef>
              <a:spcAft>
                <a:spcPts val="0"/>
              </a:spcAft>
              <a:defRPr/>
            </a:pPr>
            <a:endParaRPr lang="en-GB" sz="1800" b="1" dirty="0">
              <a:solidFill>
                <a:schemeClr val="tx1"/>
              </a:solidFill>
              <a:ea typeface="+mj-ea"/>
              <a:cs typeface="+mj-cs"/>
              <a:sym typeface="Arial" panose="020B0604020202020204" pitchFamily="34" charset="0"/>
            </a:endParaRPr>
          </a:p>
        </p:txBody>
      </p:sp>
      <p:pic>
        <p:nvPicPr>
          <p:cNvPr id="7" name="Grafik 8">
            <a:extLst>
              <a:ext uri="{FF2B5EF4-FFF2-40B4-BE49-F238E27FC236}">
                <a16:creationId xmlns:a16="http://schemas.microsoft.com/office/drawing/2014/main" id="{2A491152-0C0B-4B63-9EB5-FFCE28009F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4852" t="5350"/>
          <a:stretch>
            <a:fillRect/>
          </a:stretch>
        </p:blipFill>
        <p:spPr bwMode="auto">
          <a:xfrm>
            <a:off x="4748212" y="1198960"/>
            <a:ext cx="3805238"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rafik 11">
            <a:extLst>
              <a:ext uri="{FF2B5EF4-FFF2-40B4-BE49-F238E27FC236}">
                <a16:creationId xmlns:a16="http://schemas.microsoft.com/office/drawing/2014/main" id="{D04A4297-C863-4894-A668-B755C35C87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25579" y="1078707"/>
            <a:ext cx="4050506" cy="370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fik 14">
            <a:extLst>
              <a:ext uri="{FF2B5EF4-FFF2-40B4-BE49-F238E27FC236}">
                <a16:creationId xmlns:a16="http://schemas.microsoft.com/office/drawing/2014/main" id="{18C17D9C-45AB-4367-836E-A1998FC035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25579" y="3651647"/>
            <a:ext cx="4050506" cy="370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Grafik 12">
            <a:extLst>
              <a:ext uri="{FF2B5EF4-FFF2-40B4-BE49-F238E27FC236}">
                <a16:creationId xmlns:a16="http://schemas.microsoft.com/office/drawing/2014/main" id="{FB1A87D4-5917-4D6E-9FE6-2FDFEA6509FF}"/>
              </a:ext>
            </a:extLst>
          </p:cNvPr>
          <p:cNvPicPr>
            <a:picLocks noChangeAspect="1"/>
          </p:cNvPicPr>
          <p:nvPr/>
        </p:nvPicPr>
        <p:blipFill>
          <a:blip r:embed="rId9" cstate="print"/>
          <a:stretch>
            <a:fillRect/>
          </a:stretch>
        </p:blipFill>
        <p:spPr>
          <a:xfrm>
            <a:off x="258366" y="456010"/>
            <a:ext cx="2338388" cy="348853"/>
          </a:xfrm>
          <a:prstGeom prst="rect">
            <a:avLst/>
          </a:prstGeom>
        </p:spPr>
      </p:pic>
      <p:sp>
        <p:nvSpPr>
          <p:cNvPr id="8" name="Titel 24"/>
          <p:cNvSpPr>
            <a:spLocks noGrp="1"/>
          </p:cNvSpPr>
          <p:nvPr>
            <p:ph type="title"/>
          </p:nvPr>
        </p:nvSpPr>
        <p:spPr>
          <a:xfrm>
            <a:off x="250826" y="1059582"/>
            <a:ext cx="4160076" cy="553998"/>
          </a:xfrm>
        </p:spPr>
        <p:txBody>
          <a:bodyPr/>
          <a:lstStyle>
            <a:lvl1pPr>
              <a:defRPr sz="1800" b="1" i="0">
                <a:solidFill>
                  <a:schemeClr val="tx2"/>
                </a:solidFill>
              </a:defRPr>
            </a:lvl1pPr>
          </a:lstStyle>
          <a:p>
            <a:r>
              <a:rPr lang="en-US"/>
              <a:t>Click to edit Master title style</a:t>
            </a:r>
            <a:endParaRPr lang="en-GB" dirty="0"/>
          </a:p>
        </p:txBody>
      </p:sp>
      <p:sp>
        <p:nvSpPr>
          <p:cNvPr id="16" name="Untertitel 2"/>
          <p:cNvSpPr>
            <a:spLocks noGrp="1"/>
          </p:cNvSpPr>
          <p:nvPr>
            <p:ph type="subTitle" idx="1"/>
          </p:nvPr>
        </p:nvSpPr>
        <p:spPr>
          <a:xfrm>
            <a:off x="251521" y="4371950"/>
            <a:ext cx="4160143" cy="153888"/>
          </a:xfrm>
          <a:prstGeom prst="rect">
            <a:avLst/>
          </a:prstGeom>
        </p:spPr>
        <p:txBody>
          <a:bodyPr>
            <a:spAutoFit/>
          </a:bodyPr>
          <a:lstStyle>
            <a:lvl1pPr marL="0" indent="0" algn="l">
              <a:buNone/>
              <a:defRPr sz="1000" b="1">
                <a:solidFill>
                  <a:schemeClr val="tx2"/>
                </a:solidFill>
              </a:defRPr>
            </a:lvl1pPr>
            <a:lvl2pPr marL="422042" indent="0" algn="ctr">
              <a:buNone/>
              <a:defRPr>
                <a:solidFill>
                  <a:schemeClr val="tx1">
                    <a:tint val="75000"/>
                  </a:schemeClr>
                </a:solidFill>
              </a:defRPr>
            </a:lvl2pPr>
            <a:lvl3pPr marL="844083" indent="0" algn="ctr">
              <a:buNone/>
              <a:defRPr>
                <a:solidFill>
                  <a:schemeClr val="tx1">
                    <a:tint val="75000"/>
                  </a:schemeClr>
                </a:solidFill>
              </a:defRPr>
            </a:lvl3pPr>
            <a:lvl4pPr marL="1266123" indent="0" algn="ctr">
              <a:buNone/>
              <a:defRPr>
                <a:solidFill>
                  <a:schemeClr val="tx1">
                    <a:tint val="75000"/>
                  </a:schemeClr>
                </a:solidFill>
              </a:defRPr>
            </a:lvl4pPr>
            <a:lvl5pPr marL="1688166" indent="0" algn="ctr">
              <a:buNone/>
              <a:defRPr>
                <a:solidFill>
                  <a:schemeClr val="tx1">
                    <a:tint val="75000"/>
                  </a:schemeClr>
                </a:solidFill>
              </a:defRPr>
            </a:lvl5pPr>
            <a:lvl6pPr marL="2110206" indent="0" algn="ctr">
              <a:buNone/>
              <a:defRPr>
                <a:solidFill>
                  <a:schemeClr val="tx1">
                    <a:tint val="75000"/>
                  </a:schemeClr>
                </a:solidFill>
              </a:defRPr>
            </a:lvl6pPr>
            <a:lvl7pPr marL="2532248" indent="0" algn="ctr">
              <a:buNone/>
              <a:defRPr>
                <a:solidFill>
                  <a:schemeClr val="tx1">
                    <a:tint val="75000"/>
                  </a:schemeClr>
                </a:solidFill>
              </a:defRPr>
            </a:lvl7pPr>
            <a:lvl8pPr marL="2954289" indent="0" algn="ctr">
              <a:buNone/>
              <a:defRPr>
                <a:solidFill>
                  <a:schemeClr val="tx1">
                    <a:tint val="75000"/>
                  </a:schemeClr>
                </a:solidFill>
              </a:defRPr>
            </a:lvl8pPr>
            <a:lvl9pPr marL="3376331" indent="0" algn="ctr">
              <a:buNone/>
              <a:defRPr>
                <a:solidFill>
                  <a:schemeClr val="tx1">
                    <a:tint val="75000"/>
                  </a:schemeClr>
                </a:solidFill>
              </a:defRPr>
            </a:lvl9pPr>
          </a:lstStyle>
          <a:p>
            <a:r>
              <a:rPr lang="en-US"/>
              <a:t>Click to edit Master subtitle style</a:t>
            </a:r>
            <a:endParaRPr lang="en-GB" dirty="0"/>
          </a:p>
        </p:txBody>
      </p:sp>
      <p:sp>
        <p:nvSpPr>
          <p:cNvPr id="18" name="Textplatzhalter 2"/>
          <p:cNvSpPr>
            <a:spLocks noGrp="1"/>
          </p:cNvSpPr>
          <p:nvPr>
            <p:ph type="body" sz="quarter" idx="10"/>
          </p:nvPr>
        </p:nvSpPr>
        <p:spPr>
          <a:xfrm>
            <a:off x="251521" y="1851026"/>
            <a:ext cx="4160143" cy="2171171"/>
          </a:xfrm>
          <a:prstGeom prst="rect">
            <a:avLst/>
          </a:prstGeom>
        </p:spPr>
        <p:txBody>
          <a:bodyPr/>
          <a:lstStyle>
            <a:lvl1pPr marL="0" indent="0">
              <a:buNone/>
              <a:defRPr/>
            </a:lvl1pPr>
            <a:lvl2pPr marL="167057" indent="0">
              <a:buNone/>
              <a:defRPr/>
            </a:lvl2pPr>
            <a:lvl3pPr marL="334116" indent="0">
              <a:buNone/>
              <a:defRPr/>
            </a:lvl3pPr>
            <a:lvl4pPr marL="501173" indent="0">
              <a:buNone/>
              <a:defRPr/>
            </a:lvl4pPr>
            <a:lvl5pPr marL="65944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782865391"/>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KB_Title_04">
    <p:spTree>
      <p:nvGrpSpPr>
        <p:cNvPr id="1" name=""/>
        <p:cNvGrpSpPr/>
        <p:nvPr/>
      </p:nvGrpSpPr>
      <p:grpSpPr>
        <a:xfrm>
          <a:off x="0" y="0"/>
          <a:ext cx="0" cy="0"/>
          <a:chOff x="0" y="0"/>
          <a:chExt cx="0" cy="0"/>
        </a:xfrm>
      </p:grpSpPr>
      <p:graphicFrame>
        <p:nvGraphicFramePr>
          <p:cNvPr id="5" name="Objekt 2" hidden="1">
            <a:extLst>
              <a:ext uri="{FF2B5EF4-FFF2-40B4-BE49-F238E27FC236}">
                <a16:creationId xmlns:a16="http://schemas.microsoft.com/office/drawing/2014/main" id="{417B6F76-F90F-47A7-8355-649918A36237}"/>
              </a:ext>
            </a:extLst>
          </p:cNvPr>
          <p:cNvGraphicFramePr>
            <a:graphicFrameLocks noChangeAspect="1"/>
          </p:cNvGraphicFramePr>
          <p:nvPr>
            <p:custDataLst>
              <p:tags r:id="rId1"/>
            </p:custDataLst>
          </p:nvPr>
        </p:nvGraphicFramePr>
        <p:xfrm>
          <a:off x="1192" y="1192"/>
          <a:ext cx="2381" cy="2381"/>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5" name="Objekt 2" hidden="1">
                        <a:extLst>
                          <a:ext uri="{FF2B5EF4-FFF2-40B4-BE49-F238E27FC236}">
                            <a16:creationId xmlns:a16="http://schemas.microsoft.com/office/drawing/2014/main" id="{417B6F76-F90F-47A7-8355-649918A362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2" y="1192"/>
                        <a:ext cx="2381" cy="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hteck 1" hidden="1">
            <a:extLst>
              <a:ext uri="{FF2B5EF4-FFF2-40B4-BE49-F238E27FC236}">
                <a16:creationId xmlns:a16="http://schemas.microsoft.com/office/drawing/2014/main" id="{52113D66-FC86-45A3-B537-BFE548B66514}"/>
              </a:ext>
            </a:extLst>
          </p:cNvPr>
          <p:cNvSpPr/>
          <p:nvPr>
            <p:custDataLst>
              <p:tags r:id="rId2"/>
            </p:custDataLst>
          </p:nvPr>
        </p:nvSpPr>
        <p:spPr>
          <a:xfrm>
            <a:off x="0" y="0"/>
            <a:ext cx="158354" cy="158354"/>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lstStyle/>
          <a:p>
            <a:pPr eaLnBrk="1" fontAlgn="auto" hangingPunct="1">
              <a:spcBef>
                <a:spcPts val="0"/>
              </a:spcBef>
              <a:spcAft>
                <a:spcPts val="0"/>
              </a:spcAft>
              <a:defRPr/>
            </a:pPr>
            <a:endParaRPr lang="en-GB" sz="1800" b="1" dirty="0">
              <a:solidFill>
                <a:schemeClr val="tx1"/>
              </a:solidFill>
              <a:ea typeface="+mj-ea"/>
              <a:cs typeface="+mj-cs"/>
              <a:sym typeface="Arial" panose="020B0604020202020204" pitchFamily="34" charset="0"/>
            </a:endParaRPr>
          </a:p>
        </p:txBody>
      </p:sp>
      <p:pic>
        <p:nvPicPr>
          <p:cNvPr id="7" name="Bildplatzhalter 8">
            <a:extLst>
              <a:ext uri="{FF2B5EF4-FFF2-40B4-BE49-F238E27FC236}">
                <a16:creationId xmlns:a16="http://schemas.microsoft.com/office/drawing/2014/main" id="{EAFD792B-F576-4E00-8385-1C4CD117A9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3012" r="3012"/>
          <a:stretch>
            <a:fillRect/>
          </a:stretch>
        </p:blipFill>
        <p:spPr bwMode="auto">
          <a:xfrm>
            <a:off x="4750594" y="1198960"/>
            <a:ext cx="3801666" cy="2696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afik 7">
            <a:extLst>
              <a:ext uri="{FF2B5EF4-FFF2-40B4-BE49-F238E27FC236}">
                <a16:creationId xmlns:a16="http://schemas.microsoft.com/office/drawing/2014/main" id="{350A665C-1FB1-48AB-93CF-8B6F18FF0B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25579" y="1078707"/>
            <a:ext cx="4050506" cy="370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rafik 8">
            <a:extLst>
              <a:ext uri="{FF2B5EF4-FFF2-40B4-BE49-F238E27FC236}">
                <a16:creationId xmlns:a16="http://schemas.microsoft.com/office/drawing/2014/main" id="{9F22AB71-8D56-499B-AF68-7BF49BB520F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25579" y="3651647"/>
            <a:ext cx="4050506" cy="370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fik 10">
            <a:extLst>
              <a:ext uri="{FF2B5EF4-FFF2-40B4-BE49-F238E27FC236}">
                <a16:creationId xmlns:a16="http://schemas.microsoft.com/office/drawing/2014/main" id="{6BA5127A-52BF-4581-8E52-8A6126076235}"/>
              </a:ext>
            </a:extLst>
          </p:cNvPr>
          <p:cNvPicPr>
            <a:picLocks noChangeAspect="1"/>
          </p:cNvPicPr>
          <p:nvPr/>
        </p:nvPicPr>
        <p:blipFill>
          <a:blip r:embed="rId9" cstate="print"/>
          <a:stretch>
            <a:fillRect/>
          </a:stretch>
        </p:blipFill>
        <p:spPr>
          <a:xfrm>
            <a:off x="258366" y="456010"/>
            <a:ext cx="2338388" cy="348853"/>
          </a:xfrm>
          <a:prstGeom prst="rect">
            <a:avLst/>
          </a:prstGeom>
        </p:spPr>
      </p:pic>
      <p:sp>
        <p:nvSpPr>
          <p:cNvPr id="16" name="Titel 24"/>
          <p:cNvSpPr>
            <a:spLocks noGrp="1"/>
          </p:cNvSpPr>
          <p:nvPr>
            <p:ph type="title"/>
          </p:nvPr>
        </p:nvSpPr>
        <p:spPr>
          <a:xfrm>
            <a:off x="250826" y="1059582"/>
            <a:ext cx="4160076" cy="553998"/>
          </a:xfrm>
        </p:spPr>
        <p:txBody>
          <a:bodyPr/>
          <a:lstStyle>
            <a:lvl1pPr>
              <a:defRPr sz="1800" b="1" i="0">
                <a:solidFill>
                  <a:schemeClr val="tx2"/>
                </a:solidFill>
              </a:defRPr>
            </a:lvl1pPr>
          </a:lstStyle>
          <a:p>
            <a:r>
              <a:rPr lang="en-US"/>
              <a:t>Click to edit Master title style</a:t>
            </a:r>
            <a:endParaRPr lang="en-GB" dirty="0"/>
          </a:p>
        </p:txBody>
      </p:sp>
      <p:sp>
        <p:nvSpPr>
          <p:cNvPr id="12" name="Untertitel 2"/>
          <p:cNvSpPr>
            <a:spLocks noGrp="1"/>
          </p:cNvSpPr>
          <p:nvPr>
            <p:ph type="subTitle" idx="1"/>
          </p:nvPr>
        </p:nvSpPr>
        <p:spPr>
          <a:xfrm>
            <a:off x="251521" y="4371950"/>
            <a:ext cx="4160143" cy="153888"/>
          </a:xfrm>
          <a:prstGeom prst="rect">
            <a:avLst/>
          </a:prstGeom>
        </p:spPr>
        <p:txBody>
          <a:bodyPr>
            <a:spAutoFit/>
          </a:bodyPr>
          <a:lstStyle>
            <a:lvl1pPr marL="0" indent="0" algn="l">
              <a:buNone/>
              <a:defRPr sz="1000" b="1">
                <a:solidFill>
                  <a:schemeClr val="tx2"/>
                </a:solidFill>
              </a:defRPr>
            </a:lvl1pPr>
            <a:lvl2pPr marL="422042" indent="0" algn="ctr">
              <a:buNone/>
              <a:defRPr>
                <a:solidFill>
                  <a:schemeClr val="tx1">
                    <a:tint val="75000"/>
                  </a:schemeClr>
                </a:solidFill>
              </a:defRPr>
            </a:lvl2pPr>
            <a:lvl3pPr marL="844083" indent="0" algn="ctr">
              <a:buNone/>
              <a:defRPr>
                <a:solidFill>
                  <a:schemeClr val="tx1">
                    <a:tint val="75000"/>
                  </a:schemeClr>
                </a:solidFill>
              </a:defRPr>
            </a:lvl3pPr>
            <a:lvl4pPr marL="1266123" indent="0" algn="ctr">
              <a:buNone/>
              <a:defRPr>
                <a:solidFill>
                  <a:schemeClr val="tx1">
                    <a:tint val="75000"/>
                  </a:schemeClr>
                </a:solidFill>
              </a:defRPr>
            </a:lvl4pPr>
            <a:lvl5pPr marL="1688166" indent="0" algn="ctr">
              <a:buNone/>
              <a:defRPr>
                <a:solidFill>
                  <a:schemeClr val="tx1">
                    <a:tint val="75000"/>
                  </a:schemeClr>
                </a:solidFill>
              </a:defRPr>
            </a:lvl5pPr>
            <a:lvl6pPr marL="2110206" indent="0" algn="ctr">
              <a:buNone/>
              <a:defRPr>
                <a:solidFill>
                  <a:schemeClr val="tx1">
                    <a:tint val="75000"/>
                  </a:schemeClr>
                </a:solidFill>
              </a:defRPr>
            </a:lvl6pPr>
            <a:lvl7pPr marL="2532248" indent="0" algn="ctr">
              <a:buNone/>
              <a:defRPr>
                <a:solidFill>
                  <a:schemeClr val="tx1">
                    <a:tint val="75000"/>
                  </a:schemeClr>
                </a:solidFill>
              </a:defRPr>
            </a:lvl7pPr>
            <a:lvl8pPr marL="2954289" indent="0" algn="ctr">
              <a:buNone/>
              <a:defRPr>
                <a:solidFill>
                  <a:schemeClr val="tx1">
                    <a:tint val="75000"/>
                  </a:schemeClr>
                </a:solidFill>
              </a:defRPr>
            </a:lvl8pPr>
            <a:lvl9pPr marL="3376331" indent="0" algn="ctr">
              <a:buNone/>
              <a:defRPr>
                <a:solidFill>
                  <a:schemeClr val="tx1">
                    <a:tint val="75000"/>
                  </a:schemeClr>
                </a:solidFill>
              </a:defRPr>
            </a:lvl9pPr>
          </a:lstStyle>
          <a:p>
            <a:r>
              <a:rPr lang="en-US"/>
              <a:t>Click to edit Master subtitle style</a:t>
            </a:r>
            <a:endParaRPr lang="en-GB" dirty="0"/>
          </a:p>
        </p:txBody>
      </p:sp>
      <p:sp>
        <p:nvSpPr>
          <p:cNvPr id="14" name="Textplatzhalter 2"/>
          <p:cNvSpPr>
            <a:spLocks noGrp="1"/>
          </p:cNvSpPr>
          <p:nvPr>
            <p:ph type="body" sz="quarter" idx="10"/>
          </p:nvPr>
        </p:nvSpPr>
        <p:spPr>
          <a:xfrm>
            <a:off x="251521" y="1851026"/>
            <a:ext cx="4160143" cy="2171171"/>
          </a:xfrm>
          <a:prstGeom prst="rect">
            <a:avLst/>
          </a:prstGeom>
        </p:spPr>
        <p:txBody>
          <a:bodyPr/>
          <a:lstStyle>
            <a:lvl1pPr marL="0" indent="0">
              <a:buNone/>
              <a:defRPr/>
            </a:lvl1pPr>
            <a:lvl2pPr marL="167057" indent="0">
              <a:buNone/>
              <a:defRPr/>
            </a:lvl2pPr>
            <a:lvl3pPr marL="334116" indent="0">
              <a:buNone/>
              <a:defRPr/>
            </a:lvl3pPr>
            <a:lvl4pPr marL="501173" indent="0">
              <a:buNone/>
              <a:defRPr/>
            </a:lvl4pPr>
            <a:lvl5pPr marL="65944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100185694"/>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oleObject" Target="../embeddings/oleObject1.bin"/><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ags" Target="../tags/tag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1026" name="Objekt 4" hidden="1">
            <a:extLst>
              <a:ext uri="{FF2B5EF4-FFF2-40B4-BE49-F238E27FC236}">
                <a16:creationId xmlns:a16="http://schemas.microsoft.com/office/drawing/2014/main" id="{9EC1A4D0-D70A-4B2B-A307-1A52A76B1326}"/>
              </a:ext>
            </a:extLst>
          </p:cNvPr>
          <p:cNvGraphicFramePr>
            <a:graphicFrameLocks noChangeAspect="1"/>
          </p:cNvGraphicFramePr>
          <p:nvPr>
            <p:custDataLst>
              <p:tags r:id="rId19"/>
            </p:custDataLst>
          </p:nvPr>
        </p:nvGraphicFramePr>
        <p:xfrm>
          <a:off x="1192" y="1192"/>
          <a:ext cx="2381" cy="2381"/>
        </p:xfrm>
        <a:graphic>
          <a:graphicData uri="http://schemas.openxmlformats.org/presentationml/2006/ole">
            <mc:AlternateContent xmlns:mc="http://schemas.openxmlformats.org/markup-compatibility/2006">
              <mc:Choice xmlns:v="urn:schemas-microsoft-com:vml" Requires="v">
                <p:oleObj name="think-cell Slide" r:id="rId21" imgW="360" imgH="360" progId="TCLayout.ActiveDocument.1">
                  <p:embed/>
                </p:oleObj>
              </mc:Choice>
              <mc:Fallback>
                <p:oleObj name="think-cell Slide" r:id="rId21" imgW="360" imgH="360" progId="TCLayout.ActiveDocument.1">
                  <p:embed/>
                  <p:pic>
                    <p:nvPicPr>
                      <p:cNvPr id="1026" name="Objekt 4" hidden="1">
                        <a:extLst>
                          <a:ext uri="{FF2B5EF4-FFF2-40B4-BE49-F238E27FC236}">
                            <a16:creationId xmlns:a16="http://schemas.microsoft.com/office/drawing/2014/main" id="{9EC1A4D0-D70A-4B2B-A307-1A52A76B132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92" y="1192"/>
                        <a:ext cx="2381" cy="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hteck 3" hidden="1">
            <a:extLst>
              <a:ext uri="{FF2B5EF4-FFF2-40B4-BE49-F238E27FC236}">
                <a16:creationId xmlns:a16="http://schemas.microsoft.com/office/drawing/2014/main" id="{19B96EB1-BD06-49CE-9FCA-766A03C687D6}"/>
              </a:ext>
            </a:extLst>
          </p:cNvPr>
          <p:cNvSpPr/>
          <p:nvPr>
            <p:custDataLst>
              <p:tags r:id="rId20"/>
            </p:custDataLst>
          </p:nvPr>
        </p:nvSpPr>
        <p:spPr>
          <a:xfrm>
            <a:off x="0" y="0"/>
            <a:ext cx="158354" cy="158354"/>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lstStyle/>
          <a:p>
            <a:pPr eaLnBrk="1" fontAlgn="auto" hangingPunct="1">
              <a:spcBef>
                <a:spcPts val="0"/>
              </a:spcBef>
              <a:spcAft>
                <a:spcPts val="0"/>
              </a:spcAft>
              <a:defRPr/>
            </a:pPr>
            <a:endParaRPr lang="en-GB" sz="1800" b="1" dirty="0">
              <a:solidFill>
                <a:schemeClr val="tx1"/>
              </a:solidFill>
              <a:ea typeface="+mj-ea"/>
              <a:cs typeface="+mj-cs"/>
              <a:sym typeface="Arial" panose="020B0604020202020204" pitchFamily="34" charset="0"/>
            </a:endParaRPr>
          </a:p>
        </p:txBody>
      </p:sp>
      <p:sp>
        <p:nvSpPr>
          <p:cNvPr id="1028" name="Titelplatzhalter 1">
            <a:extLst>
              <a:ext uri="{FF2B5EF4-FFF2-40B4-BE49-F238E27FC236}">
                <a16:creationId xmlns:a16="http://schemas.microsoft.com/office/drawing/2014/main" id="{888E2B04-A10C-48A7-8B85-82101D85D1B8}"/>
              </a:ext>
            </a:extLst>
          </p:cNvPr>
          <p:cNvSpPr>
            <a:spLocks noGrp="1" noChangeArrowheads="1"/>
          </p:cNvSpPr>
          <p:nvPr>
            <p:ph type="title"/>
          </p:nvPr>
        </p:nvSpPr>
        <p:spPr bwMode="auto">
          <a:xfrm>
            <a:off x="251222" y="446485"/>
            <a:ext cx="8639175"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de-DE"/>
              <a:t>Click to edit Tagline</a:t>
            </a:r>
          </a:p>
        </p:txBody>
      </p:sp>
      <p:sp>
        <p:nvSpPr>
          <p:cNvPr id="10" name="Fußzeilenplatzhalter 5">
            <a:extLst>
              <a:ext uri="{FF2B5EF4-FFF2-40B4-BE49-F238E27FC236}">
                <a16:creationId xmlns:a16="http://schemas.microsoft.com/office/drawing/2014/main" id="{CE6D2A6E-ABD7-4505-9899-C5BEB13D7113}"/>
              </a:ext>
            </a:extLst>
          </p:cNvPr>
          <p:cNvSpPr>
            <a:spLocks noGrp="1"/>
          </p:cNvSpPr>
          <p:nvPr>
            <p:ph type="ftr" sz="quarter" idx="3"/>
          </p:nvPr>
        </p:nvSpPr>
        <p:spPr>
          <a:xfrm>
            <a:off x="4643438" y="4931569"/>
            <a:ext cx="3933825" cy="144066"/>
          </a:xfrm>
          <a:prstGeom prst="rect">
            <a:avLst/>
          </a:prstGeom>
        </p:spPr>
        <p:txBody>
          <a:bodyPr vert="horz" lIns="0" tIns="0" rIns="0" bIns="0" rtlCol="0" anchor="ctr"/>
          <a:lstStyle>
            <a:lvl1pPr algn="r" eaLnBrk="1" fontAlgn="auto" hangingPunct="1">
              <a:spcBef>
                <a:spcPts val="0"/>
              </a:spcBef>
              <a:spcAft>
                <a:spcPts val="0"/>
              </a:spcAft>
              <a:defRPr sz="800">
                <a:solidFill>
                  <a:schemeClr val="tx1"/>
                </a:solidFill>
                <a:latin typeface="+mn-lt"/>
              </a:defRPr>
            </a:lvl1pPr>
          </a:lstStyle>
          <a:p>
            <a:pPr>
              <a:defRPr/>
            </a:pPr>
            <a:endParaRPr lang="en-GB"/>
          </a:p>
        </p:txBody>
      </p:sp>
      <p:sp>
        <p:nvSpPr>
          <p:cNvPr id="11" name="Foliennummernplatzhalter 6">
            <a:extLst>
              <a:ext uri="{FF2B5EF4-FFF2-40B4-BE49-F238E27FC236}">
                <a16:creationId xmlns:a16="http://schemas.microsoft.com/office/drawing/2014/main" id="{60CFD23F-1FB4-4CCB-80F4-29E1A111AEF4}"/>
              </a:ext>
            </a:extLst>
          </p:cNvPr>
          <p:cNvSpPr>
            <a:spLocks noGrp="1"/>
          </p:cNvSpPr>
          <p:nvPr>
            <p:ph type="sldNum" sz="quarter" idx="4"/>
          </p:nvPr>
        </p:nvSpPr>
        <p:spPr>
          <a:xfrm>
            <a:off x="8604648" y="4931569"/>
            <a:ext cx="288131" cy="144066"/>
          </a:xfrm>
          <a:prstGeom prst="rect">
            <a:avLst/>
          </a:prstGeom>
        </p:spPr>
        <p:txBody>
          <a:bodyPr vert="horz" lIns="0" tIns="0" rIns="0" bIns="0" rtlCol="0" anchor="ctr"/>
          <a:lstStyle>
            <a:lvl1pPr algn="r" eaLnBrk="1" fontAlgn="auto" hangingPunct="1">
              <a:spcBef>
                <a:spcPts val="0"/>
              </a:spcBef>
              <a:spcAft>
                <a:spcPts val="0"/>
              </a:spcAft>
              <a:defRPr sz="800" smtClean="0">
                <a:solidFill>
                  <a:schemeClr val="tx1"/>
                </a:solidFill>
                <a:latin typeface="+mn-lt"/>
              </a:defRPr>
            </a:lvl1pPr>
          </a:lstStyle>
          <a:p>
            <a:pPr>
              <a:defRPr/>
            </a:pPr>
            <a:fld id="{83AAA8A9-4489-40D2-BF42-BB14B8E7BCB6}" type="slidenum">
              <a:rPr lang="en-GB"/>
              <a:pPr>
                <a:defRPr/>
              </a:pPr>
              <a:t>‹#›</a:t>
            </a:fld>
            <a:endParaRPr lang="en-GB"/>
          </a:p>
        </p:txBody>
      </p:sp>
      <p:sp>
        <p:nvSpPr>
          <p:cNvPr id="6" name="Textplatzhalter 5">
            <a:extLst>
              <a:ext uri="{FF2B5EF4-FFF2-40B4-BE49-F238E27FC236}">
                <a16:creationId xmlns:a16="http://schemas.microsoft.com/office/drawing/2014/main" id="{DDEEB0A5-EF90-499A-BCC3-038A57AC5F2D}"/>
              </a:ext>
            </a:extLst>
          </p:cNvPr>
          <p:cNvSpPr>
            <a:spLocks noGrp="1"/>
          </p:cNvSpPr>
          <p:nvPr>
            <p:ph type="body" idx="1"/>
          </p:nvPr>
        </p:nvSpPr>
        <p:spPr>
          <a:xfrm>
            <a:off x="251223" y="1062038"/>
            <a:ext cx="8640365" cy="3525441"/>
          </a:xfrm>
          <a:prstGeom prst="rect">
            <a:avLst/>
          </a:prstGeom>
        </p:spPr>
        <p:txBody>
          <a:bodyPr vert="horz" lIns="0" tIns="0" rIns="0" bIns="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Lst>
  <p:transition spd="med">
    <p:fade/>
  </p:transition>
  <p:txStyles>
    <p:titleStyle>
      <a:lvl1pPr algn="l" defTabSz="842963" rtl="0" eaLnBrk="1" fontAlgn="base" hangingPunct="1">
        <a:spcBef>
          <a:spcPct val="0"/>
        </a:spcBef>
        <a:spcAft>
          <a:spcPct val="0"/>
        </a:spcAft>
        <a:defRPr sz="1800" b="1" kern="1200">
          <a:solidFill>
            <a:schemeClr val="tx2"/>
          </a:solidFill>
          <a:latin typeface="+mj-lt"/>
          <a:ea typeface="+mj-ea"/>
          <a:cs typeface="+mj-cs"/>
        </a:defRPr>
      </a:lvl1pPr>
      <a:lvl2pPr algn="l" defTabSz="842963" rtl="0" eaLnBrk="1" fontAlgn="base" hangingPunct="1">
        <a:spcBef>
          <a:spcPct val="0"/>
        </a:spcBef>
        <a:spcAft>
          <a:spcPct val="0"/>
        </a:spcAft>
        <a:defRPr sz="1800" b="1">
          <a:solidFill>
            <a:schemeClr val="tx2"/>
          </a:solidFill>
          <a:latin typeface="Arial" panose="020B0604020202020204" pitchFamily="34" charset="0"/>
        </a:defRPr>
      </a:lvl2pPr>
      <a:lvl3pPr algn="l" defTabSz="842963" rtl="0" eaLnBrk="1" fontAlgn="base" hangingPunct="1">
        <a:spcBef>
          <a:spcPct val="0"/>
        </a:spcBef>
        <a:spcAft>
          <a:spcPct val="0"/>
        </a:spcAft>
        <a:defRPr sz="1800" b="1">
          <a:solidFill>
            <a:schemeClr val="tx2"/>
          </a:solidFill>
          <a:latin typeface="Arial" panose="020B0604020202020204" pitchFamily="34" charset="0"/>
        </a:defRPr>
      </a:lvl3pPr>
      <a:lvl4pPr algn="l" defTabSz="842963" rtl="0" eaLnBrk="1" fontAlgn="base" hangingPunct="1">
        <a:spcBef>
          <a:spcPct val="0"/>
        </a:spcBef>
        <a:spcAft>
          <a:spcPct val="0"/>
        </a:spcAft>
        <a:defRPr sz="1800" b="1">
          <a:solidFill>
            <a:schemeClr val="tx2"/>
          </a:solidFill>
          <a:latin typeface="Arial" panose="020B0604020202020204" pitchFamily="34" charset="0"/>
        </a:defRPr>
      </a:lvl4pPr>
      <a:lvl5pPr algn="l" defTabSz="842963" rtl="0" eaLnBrk="1" fontAlgn="base" hangingPunct="1">
        <a:spcBef>
          <a:spcPct val="0"/>
        </a:spcBef>
        <a:spcAft>
          <a:spcPct val="0"/>
        </a:spcAft>
        <a:defRPr sz="1800" b="1">
          <a:solidFill>
            <a:schemeClr val="tx2"/>
          </a:solidFill>
          <a:latin typeface="Arial" panose="020B0604020202020204" pitchFamily="34" charset="0"/>
        </a:defRPr>
      </a:lvl5pPr>
      <a:lvl6pPr marL="342900" algn="l" defTabSz="842963" rtl="0" eaLnBrk="1" fontAlgn="base" hangingPunct="1">
        <a:spcBef>
          <a:spcPct val="0"/>
        </a:spcBef>
        <a:spcAft>
          <a:spcPct val="0"/>
        </a:spcAft>
        <a:defRPr sz="1800" b="1">
          <a:solidFill>
            <a:schemeClr val="tx2"/>
          </a:solidFill>
          <a:latin typeface="Arial" panose="020B0604020202020204" pitchFamily="34" charset="0"/>
        </a:defRPr>
      </a:lvl6pPr>
      <a:lvl7pPr marL="685800" algn="l" defTabSz="842963" rtl="0" eaLnBrk="1" fontAlgn="base" hangingPunct="1">
        <a:spcBef>
          <a:spcPct val="0"/>
        </a:spcBef>
        <a:spcAft>
          <a:spcPct val="0"/>
        </a:spcAft>
        <a:defRPr sz="1800" b="1">
          <a:solidFill>
            <a:schemeClr val="tx2"/>
          </a:solidFill>
          <a:latin typeface="Arial" panose="020B0604020202020204" pitchFamily="34" charset="0"/>
        </a:defRPr>
      </a:lvl7pPr>
      <a:lvl8pPr marL="1028700" algn="l" defTabSz="842963" rtl="0" eaLnBrk="1" fontAlgn="base" hangingPunct="1">
        <a:spcBef>
          <a:spcPct val="0"/>
        </a:spcBef>
        <a:spcAft>
          <a:spcPct val="0"/>
        </a:spcAft>
        <a:defRPr sz="1800" b="1">
          <a:solidFill>
            <a:schemeClr val="tx2"/>
          </a:solidFill>
          <a:latin typeface="Arial" panose="020B0604020202020204" pitchFamily="34" charset="0"/>
        </a:defRPr>
      </a:lvl8pPr>
      <a:lvl9pPr marL="1371600" algn="l" defTabSz="842963" rtl="0" eaLnBrk="1" fontAlgn="base" hangingPunct="1">
        <a:spcBef>
          <a:spcPct val="0"/>
        </a:spcBef>
        <a:spcAft>
          <a:spcPct val="0"/>
        </a:spcAft>
        <a:defRPr sz="1800" b="1">
          <a:solidFill>
            <a:schemeClr val="tx2"/>
          </a:solidFill>
          <a:latin typeface="Arial" panose="020B0604020202020204" pitchFamily="34" charset="0"/>
        </a:defRPr>
      </a:lvl9pPr>
    </p:titleStyle>
    <p:bodyStyle>
      <a:lvl1pPr marL="178594" indent="-178594" algn="l" defTabSz="842963" rtl="0" eaLnBrk="1" fontAlgn="base" hangingPunct="1">
        <a:spcBef>
          <a:spcPts val="300"/>
        </a:spcBef>
        <a:spcAft>
          <a:spcPct val="0"/>
        </a:spcAft>
        <a:buClr>
          <a:schemeClr val="tx2"/>
        </a:buClr>
        <a:buSzPct val="100000"/>
        <a:buFont typeface="Wingdings 2" panose="05020102010507070707" pitchFamily="18" charset="2"/>
        <a:buChar char=""/>
        <a:defRPr lang="en-GB" kern="1200" dirty="0">
          <a:solidFill>
            <a:schemeClr val="tx1"/>
          </a:solidFill>
          <a:latin typeface="+mn-lt"/>
          <a:ea typeface="+mn-ea"/>
          <a:cs typeface="+mn-cs"/>
        </a:defRPr>
      </a:lvl1pPr>
      <a:lvl2pPr marL="359569" indent="-192881" algn="l" defTabSz="842963" rtl="0" eaLnBrk="1" fontAlgn="base" hangingPunct="1">
        <a:spcBef>
          <a:spcPts val="300"/>
        </a:spcBef>
        <a:spcAft>
          <a:spcPct val="0"/>
        </a:spcAft>
        <a:buClr>
          <a:schemeClr val="tx1"/>
        </a:buClr>
        <a:buSzPct val="100000"/>
        <a:buFont typeface="Arial" panose="020B0604020202020204" pitchFamily="34" charset="0"/>
        <a:buChar char="−"/>
        <a:defRPr lang="en-GB" kern="1200" dirty="0">
          <a:solidFill>
            <a:schemeClr val="tx1"/>
          </a:solidFill>
          <a:latin typeface="+mn-lt"/>
          <a:ea typeface="+mn-ea"/>
          <a:cs typeface="+mn-cs"/>
        </a:defRPr>
      </a:lvl2pPr>
      <a:lvl3pPr marL="539354" indent="-178594" algn="l" defTabSz="842963" rtl="0" eaLnBrk="1" fontAlgn="base" hangingPunct="1">
        <a:spcBef>
          <a:spcPts val="300"/>
        </a:spcBef>
        <a:spcAft>
          <a:spcPct val="0"/>
        </a:spcAft>
        <a:buFont typeface="Arial" panose="020B0604020202020204" pitchFamily="34" charset="0"/>
        <a:buChar char="−"/>
        <a:defRPr lang="en-GB" kern="1200" dirty="0">
          <a:solidFill>
            <a:schemeClr val="tx1"/>
          </a:solidFill>
          <a:latin typeface="+mn-lt"/>
          <a:ea typeface="+mn-ea"/>
          <a:cs typeface="+mn-cs"/>
        </a:defRPr>
      </a:lvl3pPr>
      <a:lvl4pPr marL="717947" indent="-178594" algn="l" defTabSz="842963" rtl="0" eaLnBrk="1" fontAlgn="base" hangingPunct="1">
        <a:spcBef>
          <a:spcPts val="300"/>
        </a:spcBef>
        <a:spcAft>
          <a:spcPct val="0"/>
        </a:spcAft>
        <a:buFont typeface="Arial" panose="020B0604020202020204" pitchFamily="34" charset="0"/>
        <a:buChar char="−"/>
        <a:defRPr lang="en-GB" kern="1200" dirty="0">
          <a:solidFill>
            <a:schemeClr val="tx1"/>
          </a:solidFill>
          <a:latin typeface="+mn-lt"/>
          <a:ea typeface="+mn-ea"/>
          <a:cs typeface="+mn-cs"/>
        </a:defRPr>
      </a:lvl4pPr>
      <a:lvl5pPr marL="898922" indent="-179785" algn="l" defTabSz="842963" rtl="0" eaLnBrk="1" fontAlgn="base" hangingPunct="1">
        <a:spcBef>
          <a:spcPts val="300"/>
        </a:spcBef>
        <a:spcAft>
          <a:spcPct val="0"/>
        </a:spcAft>
        <a:buFont typeface="Arial" panose="020B0604020202020204" pitchFamily="34" charset="0"/>
        <a:buChar char="−"/>
        <a:defRPr lang="en-GB" kern="1200" dirty="0">
          <a:solidFill>
            <a:schemeClr val="tx1"/>
          </a:solidFill>
          <a:latin typeface="+mn-lt"/>
          <a:ea typeface="+mn-ea"/>
          <a:cs typeface="+mn-cs"/>
        </a:defRPr>
      </a:lvl5pPr>
      <a:lvl6pPr marL="2321227" indent="-211021" algn="l" defTabSz="844083" rtl="0" eaLnBrk="1" latinLnBrk="0" hangingPunct="1">
        <a:spcBef>
          <a:spcPct val="20000"/>
        </a:spcBef>
        <a:buFont typeface="Arial" pitchFamily="34" charset="0"/>
        <a:buChar char="•"/>
        <a:defRPr sz="1847" kern="1200">
          <a:solidFill>
            <a:schemeClr val="tx1"/>
          </a:solidFill>
          <a:latin typeface="+mn-lt"/>
          <a:ea typeface="+mn-ea"/>
          <a:cs typeface="+mn-cs"/>
        </a:defRPr>
      </a:lvl6pPr>
      <a:lvl7pPr marL="2743268" indent="-211021" algn="l" defTabSz="844083" rtl="0" eaLnBrk="1" latinLnBrk="0" hangingPunct="1">
        <a:spcBef>
          <a:spcPct val="20000"/>
        </a:spcBef>
        <a:buFont typeface="Arial" pitchFamily="34" charset="0"/>
        <a:buChar char="•"/>
        <a:defRPr sz="1847" kern="1200">
          <a:solidFill>
            <a:schemeClr val="tx1"/>
          </a:solidFill>
          <a:latin typeface="+mn-lt"/>
          <a:ea typeface="+mn-ea"/>
          <a:cs typeface="+mn-cs"/>
        </a:defRPr>
      </a:lvl7pPr>
      <a:lvl8pPr marL="3165310" indent="-211021" algn="l" defTabSz="844083" rtl="0" eaLnBrk="1" latinLnBrk="0" hangingPunct="1">
        <a:spcBef>
          <a:spcPct val="20000"/>
        </a:spcBef>
        <a:buFont typeface="Arial" pitchFamily="34" charset="0"/>
        <a:buChar char="•"/>
        <a:defRPr sz="1847" kern="1200">
          <a:solidFill>
            <a:schemeClr val="tx1"/>
          </a:solidFill>
          <a:latin typeface="+mn-lt"/>
          <a:ea typeface="+mn-ea"/>
          <a:cs typeface="+mn-cs"/>
        </a:defRPr>
      </a:lvl8pPr>
      <a:lvl9pPr marL="3587351" indent="-211021" algn="l" defTabSz="844083" rtl="0" eaLnBrk="1" latinLnBrk="0" hangingPunct="1">
        <a:spcBef>
          <a:spcPct val="20000"/>
        </a:spcBef>
        <a:buFont typeface="Arial" pitchFamily="34" charset="0"/>
        <a:buChar char="•"/>
        <a:defRPr sz="1847" kern="1200">
          <a:solidFill>
            <a:schemeClr val="tx1"/>
          </a:solidFill>
          <a:latin typeface="+mn-lt"/>
          <a:ea typeface="+mn-ea"/>
          <a:cs typeface="+mn-cs"/>
        </a:defRPr>
      </a:lvl9pPr>
    </p:bodyStyle>
    <p:otherStyle>
      <a:defPPr>
        <a:defRPr lang="de-DE"/>
      </a:defPPr>
      <a:lvl1pPr marL="0" algn="l" defTabSz="844083" rtl="0" eaLnBrk="1" latinLnBrk="0" hangingPunct="1">
        <a:defRPr sz="1661" kern="1200">
          <a:solidFill>
            <a:schemeClr val="tx1"/>
          </a:solidFill>
          <a:latin typeface="+mn-lt"/>
          <a:ea typeface="+mn-ea"/>
          <a:cs typeface="+mn-cs"/>
        </a:defRPr>
      </a:lvl1pPr>
      <a:lvl2pPr marL="422042" algn="l" defTabSz="844083" rtl="0" eaLnBrk="1" latinLnBrk="0" hangingPunct="1">
        <a:defRPr sz="1661" kern="1200">
          <a:solidFill>
            <a:schemeClr val="tx1"/>
          </a:solidFill>
          <a:latin typeface="+mn-lt"/>
          <a:ea typeface="+mn-ea"/>
          <a:cs typeface="+mn-cs"/>
        </a:defRPr>
      </a:lvl2pPr>
      <a:lvl3pPr marL="844083" algn="l" defTabSz="844083" rtl="0" eaLnBrk="1" latinLnBrk="0" hangingPunct="1">
        <a:defRPr sz="1661" kern="1200">
          <a:solidFill>
            <a:schemeClr val="tx1"/>
          </a:solidFill>
          <a:latin typeface="+mn-lt"/>
          <a:ea typeface="+mn-ea"/>
          <a:cs typeface="+mn-cs"/>
        </a:defRPr>
      </a:lvl3pPr>
      <a:lvl4pPr marL="1266123" algn="l" defTabSz="844083" rtl="0" eaLnBrk="1" latinLnBrk="0" hangingPunct="1">
        <a:defRPr sz="1661" kern="1200">
          <a:solidFill>
            <a:schemeClr val="tx1"/>
          </a:solidFill>
          <a:latin typeface="+mn-lt"/>
          <a:ea typeface="+mn-ea"/>
          <a:cs typeface="+mn-cs"/>
        </a:defRPr>
      </a:lvl4pPr>
      <a:lvl5pPr marL="1688166" algn="l" defTabSz="844083" rtl="0" eaLnBrk="1" latinLnBrk="0" hangingPunct="1">
        <a:defRPr sz="1661" kern="1200">
          <a:solidFill>
            <a:schemeClr val="tx1"/>
          </a:solidFill>
          <a:latin typeface="+mn-lt"/>
          <a:ea typeface="+mn-ea"/>
          <a:cs typeface="+mn-cs"/>
        </a:defRPr>
      </a:lvl5pPr>
      <a:lvl6pPr marL="2110206" algn="l" defTabSz="844083" rtl="0" eaLnBrk="1" latinLnBrk="0" hangingPunct="1">
        <a:defRPr sz="1661" kern="1200">
          <a:solidFill>
            <a:schemeClr val="tx1"/>
          </a:solidFill>
          <a:latin typeface="+mn-lt"/>
          <a:ea typeface="+mn-ea"/>
          <a:cs typeface="+mn-cs"/>
        </a:defRPr>
      </a:lvl6pPr>
      <a:lvl7pPr marL="2532248" algn="l" defTabSz="844083" rtl="0" eaLnBrk="1" latinLnBrk="0" hangingPunct="1">
        <a:defRPr sz="1661" kern="1200">
          <a:solidFill>
            <a:schemeClr val="tx1"/>
          </a:solidFill>
          <a:latin typeface="+mn-lt"/>
          <a:ea typeface="+mn-ea"/>
          <a:cs typeface="+mn-cs"/>
        </a:defRPr>
      </a:lvl7pPr>
      <a:lvl8pPr marL="2954289" algn="l" defTabSz="844083" rtl="0" eaLnBrk="1" latinLnBrk="0" hangingPunct="1">
        <a:defRPr sz="1661" kern="1200">
          <a:solidFill>
            <a:schemeClr val="tx1"/>
          </a:solidFill>
          <a:latin typeface="+mn-lt"/>
          <a:ea typeface="+mn-ea"/>
          <a:cs typeface="+mn-cs"/>
        </a:defRPr>
      </a:lvl8pPr>
      <a:lvl9pPr marL="3376331" algn="l" defTabSz="844083" rtl="0" eaLnBrk="1" latinLnBrk="0" hangingPunct="1">
        <a:defRPr sz="166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8ADA8F49-A581-4DE3-970D-F72D873E2D0A}"/>
              </a:ext>
            </a:extLst>
          </p:cNvPr>
          <p:cNvSpPr>
            <a:spLocks noGrp="1" noChangeArrowheads="1"/>
          </p:cNvSpPr>
          <p:nvPr>
            <p:ph type="ctrTitle"/>
          </p:nvPr>
        </p:nvSpPr>
        <p:spPr/>
        <p:txBody>
          <a:bodyPr/>
          <a:lstStyle/>
          <a:p>
            <a:r>
              <a:rPr lang="en-GB" altLang="de-DE" dirty="0" err="1"/>
              <a:t>Estrategias</a:t>
            </a:r>
            <a:r>
              <a:rPr lang="en-GB" altLang="de-DE" dirty="0"/>
              <a:t> y </a:t>
            </a:r>
            <a:r>
              <a:rPr lang="en-GB" altLang="de-DE" dirty="0" err="1"/>
              <a:t>Análisis</a:t>
            </a:r>
            <a:endParaRPr lang="en-GB" altLang="de-DE" dirty="0"/>
          </a:p>
        </p:txBody>
      </p:sp>
      <p:sp>
        <p:nvSpPr>
          <p:cNvPr id="19459" name="Subtitle 2">
            <a:extLst>
              <a:ext uri="{FF2B5EF4-FFF2-40B4-BE49-F238E27FC236}">
                <a16:creationId xmlns:a16="http://schemas.microsoft.com/office/drawing/2014/main" id="{9A0958A2-7CDE-4CFA-9D39-56CD2D928792}"/>
              </a:ext>
            </a:extLst>
          </p:cNvPr>
          <p:cNvSpPr>
            <a:spLocks noGrp="1" noChangeArrowheads="1"/>
          </p:cNvSpPr>
          <p:nvPr>
            <p:ph type="subTitle" idx="1"/>
          </p:nvPr>
        </p:nvSpPr>
        <p:spPr bwMode="auto"/>
        <p:txBody>
          <a:bodyPr wrap="square" numCol="1" anchor="t" anchorCtr="0" compatLnSpc="1">
            <a:prstTxWarp prst="textNoShape">
              <a:avLst/>
            </a:prstTxWarp>
          </a:bodyPr>
          <a:lstStyle/>
          <a:p>
            <a:endParaRPr altLang="de-DE"/>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E06103-8049-7A74-0C0B-27AC4D005C44}"/>
              </a:ext>
            </a:extLst>
          </p:cNvPr>
          <p:cNvSpPr>
            <a:spLocks noGrp="1"/>
          </p:cNvSpPr>
          <p:nvPr>
            <p:ph type="title"/>
          </p:nvPr>
        </p:nvSpPr>
        <p:spPr/>
        <p:txBody>
          <a:bodyPr/>
          <a:lstStyle/>
          <a:p>
            <a:r>
              <a:rPr lang="es-MX" sz="3600" b="1" i="0" dirty="0">
                <a:effectLst/>
                <a:latin typeface="-apple-system"/>
              </a:rPr>
              <a:t>Análisis FODA (DAFO) </a:t>
            </a:r>
            <a:endParaRPr lang="es-MX" sz="3600" dirty="0"/>
          </a:p>
        </p:txBody>
      </p:sp>
      <p:sp>
        <p:nvSpPr>
          <p:cNvPr id="5" name="Text Placeholder 4">
            <a:extLst>
              <a:ext uri="{FF2B5EF4-FFF2-40B4-BE49-F238E27FC236}">
                <a16:creationId xmlns:a16="http://schemas.microsoft.com/office/drawing/2014/main" id="{B84D76F8-C472-40EA-5B55-75489AA7498D}"/>
              </a:ext>
            </a:extLst>
          </p:cNvPr>
          <p:cNvSpPr>
            <a:spLocks noGrp="1"/>
          </p:cNvSpPr>
          <p:nvPr>
            <p:ph type="body" sz="quarter" idx="15"/>
          </p:nvPr>
        </p:nvSpPr>
        <p:spPr/>
        <p:txBody>
          <a:bodyPr/>
          <a:lstStyle/>
          <a:p>
            <a:endParaRPr lang="es-MX"/>
          </a:p>
        </p:txBody>
      </p:sp>
      <p:sp>
        <p:nvSpPr>
          <p:cNvPr id="6" name="Text Placeholder 5">
            <a:extLst>
              <a:ext uri="{FF2B5EF4-FFF2-40B4-BE49-F238E27FC236}">
                <a16:creationId xmlns:a16="http://schemas.microsoft.com/office/drawing/2014/main" id="{A967AEEC-F2FE-C477-BCC0-3D385C68E0DC}"/>
              </a:ext>
            </a:extLst>
          </p:cNvPr>
          <p:cNvSpPr>
            <a:spLocks noGrp="1"/>
          </p:cNvSpPr>
          <p:nvPr>
            <p:ph type="body" sz="quarter" idx="17"/>
          </p:nvPr>
        </p:nvSpPr>
        <p:spPr>
          <a:xfrm>
            <a:off x="251249" y="1062113"/>
            <a:ext cx="8640000" cy="2513041"/>
          </a:xfrm>
        </p:spPr>
        <p:txBody>
          <a:bodyPr>
            <a:normAutofit fontScale="62500" lnSpcReduction="20000"/>
          </a:bodyPr>
          <a:lstStyle/>
          <a:p>
            <a:pPr algn="just"/>
            <a:r>
              <a:rPr lang="es-MX" sz="2800" dirty="0">
                <a:latin typeface="-apple-system"/>
              </a:rPr>
              <a:t>Una vez que tengamos el DAFO detallado en mano, vamos a pasar del análisis a la estrategia mediante la combinación de factores. </a:t>
            </a:r>
          </a:p>
          <a:p>
            <a:pPr algn="just"/>
            <a:r>
              <a:rPr lang="es-MX" sz="2800" b="1" dirty="0">
                <a:latin typeface="-apple-system"/>
              </a:rPr>
              <a:t>Estrategias DA o defensivas. </a:t>
            </a:r>
            <a:r>
              <a:rPr lang="es-MX" sz="2800" dirty="0">
                <a:latin typeface="-apple-system"/>
              </a:rPr>
              <a:t>Buscan proteger a la empresa de vulnerabilidades internas que podrían agravarse por amenazas del entorno. Deben reforzarse áreas vulnerables o redefinir estrategias para reducir la exposición a amenazas. Por ejemplo, el caso de una plataforma digital poco fiable, esa es la debilidad interna, percibe que competidores están incorporando tecnologías avanzadas para mejorar la experiencia del usuario, eso es una amenaza externa. La estrategia DA podría ser invertir en infraestructura digital y capacitar a su equipo en las últimas tendencias tecnológicas para no quedarse atrás y minimizar el riesgo de perder cuota de mercado.</a:t>
            </a:r>
          </a:p>
        </p:txBody>
      </p:sp>
      <p:pic>
        <p:nvPicPr>
          <p:cNvPr id="3" name="Picture 2">
            <a:extLst>
              <a:ext uri="{FF2B5EF4-FFF2-40B4-BE49-F238E27FC236}">
                <a16:creationId xmlns:a16="http://schemas.microsoft.com/office/drawing/2014/main" id="{BF9FF366-E259-02D2-4289-39FA0986ACB4}"/>
              </a:ext>
            </a:extLst>
          </p:cNvPr>
          <p:cNvPicPr>
            <a:picLocks noChangeAspect="1"/>
          </p:cNvPicPr>
          <p:nvPr/>
        </p:nvPicPr>
        <p:blipFill>
          <a:blip r:embed="rId3"/>
          <a:stretch>
            <a:fillRect/>
          </a:stretch>
        </p:blipFill>
        <p:spPr>
          <a:xfrm>
            <a:off x="2621110" y="3285265"/>
            <a:ext cx="3899433" cy="1502735"/>
          </a:xfrm>
          <a:prstGeom prst="rect">
            <a:avLst/>
          </a:prstGeom>
        </p:spPr>
      </p:pic>
    </p:spTree>
    <p:extLst>
      <p:ext uri="{BB962C8B-B14F-4D97-AF65-F5344CB8AC3E}">
        <p14:creationId xmlns:p14="http://schemas.microsoft.com/office/powerpoint/2010/main" val="3838788756"/>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E06103-8049-7A74-0C0B-27AC4D005C44}"/>
              </a:ext>
            </a:extLst>
          </p:cNvPr>
          <p:cNvSpPr>
            <a:spLocks noGrp="1"/>
          </p:cNvSpPr>
          <p:nvPr>
            <p:ph type="title"/>
          </p:nvPr>
        </p:nvSpPr>
        <p:spPr/>
        <p:txBody>
          <a:bodyPr/>
          <a:lstStyle/>
          <a:p>
            <a:r>
              <a:rPr lang="es-MX" dirty="0">
                <a:latin typeface="-apple-system"/>
              </a:rPr>
              <a:t>5 fuerzas de Porter</a:t>
            </a:r>
            <a:r>
              <a:rPr lang="es-MX" b="1" i="0" dirty="0">
                <a:effectLst/>
                <a:latin typeface="-apple-system"/>
              </a:rPr>
              <a:t> para medir la competitividad de la industria</a:t>
            </a:r>
            <a:endParaRPr lang="es-MX" dirty="0"/>
          </a:p>
        </p:txBody>
      </p:sp>
      <p:sp>
        <p:nvSpPr>
          <p:cNvPr id="5" name="Text Placeholder 4">
            <a:extLst>
              <a:ext uri="{FF2B5EF4-FFF2-40B4-BE49-F238E27FC236}">
                <a16:creationId xmlns:a16="http://schemas.microsoft.com/office/drawing/2014/main" id="{B84D76F8-C472-40EA-5B55-75489AA7498D}"/>
              </a:ext>
            </a:extLst>
          </p:cNvPr>
          <p:cNvSpPr>
            <a:spLocks noGrp="1"/>
          </p:cNvSpPr>
          <p:nvPr>
            <p:ph type="body" sz="quarter" idx="15"/>
          </p:nvPr>
        </p:nvSpPr>
        <p:spPr/>
        <p:txBody>
          <a:bodyPr/>
          <a:lstStyle/>
          <a:p>
            <a:endParaRPr lang="es-MX"/>
          </a:p>
        </p:txBody>
      </p:sp>
      <p:sp>
        <p:nvSpPr>
          <p:cNvPr id="6" name="Text Placeholder 5">
            <a:extLst>
              <a:ext uri="{FF2B5EF4-FFF2-40B4-BE49-F238E27FC236}">
                <a16:creationId xmlns:a16="http://schemas.microsoft.com/office/drawing/2014/main" id="{A967AEEC-F2FE-C477-BCC0-3D385C68E0DC}"/>
              </a:ext>
            </a:extLst>
          </p:cNvPr>
          <p:cNvSpPr>
            <a:spLocks noGrp="1"/>
          </p:cNvSpPr>
          <p:nvPr>
            <p:ph type="body" sz="quarter" idx="17"/>
          </p:nvPr>
        </p:nvSpPr>
        <p:spPr/>
        <p:txBody>
          <a:bodyPr>
            <a:normAutofit/>
          </a:bodyPr>
          <a:lstStyle/>
          <a:p>
            <a:pPr algn="just"/>
            <a:r>
              <a:rPr lang="es-MX" dirty="0">
                <a:latin typeface="-apple-system"/>
              </a:rPr>
              <a:t>Aquel que entienda su entorno domina el juego. Es la síntesis de la técnica que vamos a ver ahora. El ingeniero Michael Porter introdujo el modelo de las cinco fuerzas en un libro publicado en 1980 y desde entonces sigue vigente. </a:t>
            </a:r>
          </a:p>
        </p:txBody>
      </p:sp>
      <p:pic>
        <p:nvPicPr>
          <p:cNvPr id="3" name="Picture 2">
            <a:extLst>
              <a:ext uri="{FF2B5EF4-FFF2-40B4-BE49-F238E27FC236}">
                <a16:creationId xmlns:a16="http://schemas.microsoft.com/office/drawing/2014/main" id="{0E9C7664-5259-52C5-22EB-0DA490E8E065}"/>
              </a:ext>
            </a:extLst>
          </p:cNvPr>
          <p:cNvPicPr>
            <a:picLocks noChangeAspect="1"/>
          </p:cNvPicPr>
          <p:nvPr/>
        </p:nvPicPr>
        <p:blipFill>
          <a:blip r:embed="rId3"/>
          <a:stretch>
            <a:fillRect/>
          </a:stretch>
        </p:blipFill>
        <p:spPr>
          <a:xfrm>
            <a:off x="250827" y="2188151"/>
            <a:ext cx="5273048" cy="1893236"/>
          </a:xfrm>
          <a:prstGeom prst="rect">
            <a:avLst/>
          </a:prstGeom>
        </p:spPr>
      </p:pic>
    </p:spTree>
    <p:extLst>
      <p:ext uri="{BB962C8B-B14F-4D97-AF65-F5344CB8AC3E}">
        <p14:creationId xmlns:p14="http://schemas.microsoft.com/office/powerpoint/2010/main" val="4040540806"/>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E06103-8049-7A74-0C0B-27AC4D005C44}"/>
              </a:ext>
            </a:extLst>
          </p:cNvPr>
          <p:cNvSpPr>
            <a:spLocks noGrp="1"/>
          </p:cNvSpPr>
          <p:nvPr>
            <p:ph type="title"/>
          </p:nvPr>
        </p:nvSpPr>
        <p:spPr/>
        <p:txBody>
          <a:bodyPr/>
          <a:lstStyle/>
          <a:p>
            <a:r>
              <a:rPr lang="es-MX" dirty="0">
                <a:latin typeface="-apple-system"/>
              </a:rPr>
              <a:t>5 fuerzas de Porter</a:t>
            </a:r>
            <a:r>
              <a:rPr lang="es-MX" b="1" i="0" dirty="0">
                <a:effectLst/>
                <a:latin typeface="-apple-system"/>
              </a:rPr>
              <a:t> para medir la competitividad de la industria</a:t>
            </a:r>
            <a:endParaRPr lang="es-MX" dirty="0"/>
          </a:p>
        </p:txBody>
      </p:sp>
      <p:sp>
        <p:nvSpPr>
          <p:cNvPr id="5" name="Text Placeholder 4">
            <a:extLst>
              <a:ext uri="{FF2B5EF4-FFF2-40B4-BE49-F238E27FC236}">
                <a16:creationId xmlns:a16="http://schemas.microsoft.com/office/drawing/2014/main" id="{B84D76F8-C472-40EA-5B55-75489AA7498D}"/>
              </a:ext>
            </a:extLst>
          </p:cNvPr>
          <p:cNvSpPr>
            <a:spLocks noGrp="1"/>
          </p:cNvSpPr>
          <p:nvPr>
            <p:ph type="body" sz="quarter" idx="15"/>
          </p:nvPr>
        </p:nvSpPr>
        <p:spPr/>
        <p:txBody>
          <a:bodyPr/>
          <a:lstStyle/>
          <a:p>
            <a:endParaRPr lang="es-MX"/>
          </a:p>
        </p:txBody>
      </p:sp>
      <p:sp>
        <p:nvSpPr>
          <p:cNvPr id="6" name="Text Placeholder 5">
            <a:extLst>
              <a:ext uri="{FF2B5EF4-FFF2-40B4-BE49-F238E27FC236}">
                <a16:creationId xmlns:a16="http://schemas.microsoft.com/office/drawing/2014/main" id="{A967AEEC-F2FE-C477-BCC0-3D385C68E0DC}"/>
              </a:ext>
            </a:extLst>
          </p:cNvPr>
          <p:cNvSpPr>
            <a:spLocks noGrp="1"/>
          </p:cNvSpPr>
          <p:nvPr>
            <p:ph type="body" sz="quarter" idx="17"/>
          </p:nvPr>
        </p:nvSpPr>
        <p:spPr/>
        <p:txBody>
          <a:bodyPr>
            <a:normAutofit fontScale="92500" lnSpcReduction="20000"/>
          </a:bodyPr>
          <a:lstStyle/>
          <a:p>
            <a:pPr algn="just"/>
            <a:r>
              <a:rPr lang="es-MX" dirty="0">
                <a:latin typeface="-apple-system"/>
              </a:rPr>
              <a:t>Esta herramienta se desarrolló con el propósito de entender y analizar el entorno competitivo de una industria o sector. </a:t>
            </a:r>
          </a:p>
          <a:p>
            <a:pPr algn="just"/>
            <a:r>
              <a:rPr lang="es-MX" dirty="0">
                <a:latin typeface="-apple-system"/>
              </a:rPr>
              <a:t>Lo primero será definir con precisión el sector o industria en el que opera la empresa. Por ejemplo, si el negocio se dedica a la producción de relojes inteligentes, ¿pertenece al ámbito tecnológico o al del lujo? Esta diferencia no es solo una curiosidad, es la base sobre la que se apoyará la estrategia. </a:t>
            </a:r>
          </a:p>
          <a:p>
            <a:pPr marL="0" indent="0" algn="just">
              <a:buNone/>
            </a:pPr>
            <a:r>
              <a:rPr lang="es-MX" dirty="0">
                <a:latin typeface="-apple-system"/>
              </a:rPr>
              <a:t>El marco de Porter te pide que analices cinco factores cruciales: </a:t>
            </a:r>
          </a:p>
          <a:p>
            <a:pPr algn="just"/>
            <a:r>
              <a:rPr lang="es-MX" dirty="0">
                <a:latin typeface="-apple-system"/>
              </a:rPr>
              <a:t>El poder de los proveedores, </a:t>
            </a:r>
          </a:p>
          <a:p>
            <a:pPr algn="just"/>
            <a:r>
              <a:rPr lang="es-MX" dirty="0">
                <a:latin typeface="-apple-system"/>
              </a:rPr>
              <a:t>El poder de los compradores, </a:t>
            </a:r>
          </a:p>
          <a:p>
            <a:pPr algn="just"/>
            <a:r>
              <a:rPr lang="es-MX" dirty="0">
                <a:latin typeface="-apple-system"/>
              </a:rPr>
              <a:t>La rivalidad entre competidores, </a:t>
            </a:r>
          </a:p>
          <a:p>
            <a:pPr algn="just"/>
            <a:r>
              <a:rPr lang="es-MX" dirty="0">
                <a:latin typeface="-apple-system"/>
              </a:rPr>
              <a:t>La amenaza de nuevos entrantes y </a:t>
            </a:r>
          </a:p>
          <a:p>
            <a:pPr algn="just"/>
            <a:r>
              <a:rPr lang="es-MX" dirty="0">
                <a:latin typeface="-apple-system"/>
              </a:rPr>
              <a:t>La posibilidad de productos o servicios sustitutivos. </a:t>
            </a:r>
          </a:p>
          <a:p>
            <a:pPr marL="0" indent="0" algn="just">
              <a:buNone/>
            </a:pPr>
            <a:r>
              <a:rPr lang="es-MX" dirty="0">
                <a:latin typeface="-apple-system"/>
              </a:rPr>
              <a:t>Estos elementos te ofrecen una fotografía detallada de la competitividad en tu industria. Pero si la utilizas en un contexto donde tu negocio no tiene competidores, los resultados pueden ser engañosos. En tales casos, quizá te beneficiaría más aplicar herramientas como el análisis PESTEL.</a:t>
            </a:r>
          </a:p>
        </p:txBody>
      </p:sp>
    </p:spTree>
    <p:extLst>
      <p:ext uri="{BB962C8B-B14F-4D97-AF65-F5344CB8AC3E}">
        <p14:creationId xmlns:p14="http://schemas.microsoft.com/office/powerpoint/2010/main" val="2494892937"/>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E06103-8049-7A74-0C0B-27AC4D005C44}"/>
              </a:ext>
            </a:extLst>
          </p:cNvPr>
          <p:cNvSpPr>
            <a:spLocks noGrp="1"/>
          </p:cNvSpPr>
          <p:nvPr>
            <p:ph type="title"/>
          </p:nvPr>
        </p:nvSpPr>
        <p:spPr/>
        <p:txBody>
          <a:bodyPr/>
          <a:lstStyle/>
          <a:p>
            <a:r>
              <a:rPr lang="es-MX" dirty="0">
                <a:latin typeface="-apple-system"/>
              </a:rPr>
              <a:t>¿Qué ofrece el análisis de las cinco fuerzas de Porter? </a:t>
            </a:r>
            <a:endParaRPr lang="es-MX" dirty="0"/>
          </a:p>
        </p:txBody>
      </p:sp>
      <p:sp>
        <p:nvSpPr>
          <p:cNvPr id="5" name="Text Placeholder 4">
            <a:extLst>
              <a:ext uri="{FF2B5EF4-FFF2-40B4-BE49-F238E27FC236}">
                <a16:creationId xmlns:a16="http://schemas.microsoft.com/office/drawing/2014/main" id="{B84D76F8-C472-40EA-5B55-75489AA7498D}"/>
              </a:ext>
            </a:extLst>
          </p:cNvPr>
          <p:cNvSpPr>
            <a:spLocks noGrp="1"/>
          </p:cNvSpPr>
          <p:nvPr>
            <p:ph type="body" sz="quarter" idx="15"/>
          </p:nvPr>
        </p:nvSpPr>
        <p:spPr/>
        <p:txBody>
          <a:bodyPr/>
          <a:lstStyle/>
          <a:p>
            <a:endParaRPr lang="es-MX"/>
          </a:p>
        </p:txBody>
      </p:sp>
      <p:sp>
        <p:nvSpPr>
          <p:cNvPr id="6" name="Text Placeholder 5">
            <a:extLst>
              <a:ext uri="{FF2B5EF4-FFF2-40B4-BE49-F238E27FC236}">
                <a16:creationId xmlns:a16="http://schemas.microsoft.com/office/drawing/2014/main" id="{A967AEEC-F2FE-C477-BCC0-3D385C68E0DC}"/>
              </a:ext>
            </a:extLst>
          </p:cNvPr>
          <p:cNvSpPr>
            <a:spLocks noGrp="1"/>
          </p:cNvSpPr>
          <p:nvPr>
            <p:ph type="body" sz="quarter" idx="17"/>
          </p:nvPr>
        </p:nvSpPr>
        <p:spPr/>
        <p:txBody>
          <a:bodyPr>
            <a:normAutofit fontScale="92500" lnSpcReduction="10000"/>
          </a:bodyPr>
          <a:lstStyle/>
          <a:p>
            <a:pPr algn="just"/>
            <a:r>
              <a:rPr lang="es-MX" dirty="0">
                <a:latin typeface="-apple-system"/>
              </a:rPr>
              <a:t>Una visión global del mercado. permitiendo identificar tanto oportunidades como amenazas. No se trata únicamente de conocer a la competencia, sino de entender toda la dinámica que envuelve al sector. </a:t>
            </a:r>
          </a:p>
          <a:p>
            <a:pPr algn="just"/>
            <a:r>
              <a:rPr lang="es-MX" dirty="0">
                <a:latin typeface="-apple-system"/>
              </a:rPr>
              <a:t>Predicción de rentabilidad. Las cinco fuerzas permiten calcular la rentabilidad potencial de una industria. Si la mayoría de las fuerzas apuntan a un alto nivel de competencia, es probable que los márgenes de beneficio sean más bajos. </a:t>
            </a:r>
          </a:p>
          <a:p>
            <a:pPr algn="just"/>
            <a:r>
              <a:rPr lang="es-MX" dirty="0">
                <a:latin typeface="-apple-system"/>
              </a:rPr>
              <a:t>Una base para la estrategia. Con un conocimiento profundo de estas fuerzas, las empresas pueden diseñar estrategias más fiables adaptándose a las condiciones del mercado y buscando ventajas competitivas. </a:t>
            </a:r>
          </a:p>
          <a:p>
            <a:pPr algn="just"/>
            <a:r>
              <a:rPr lang="es-MX" dirty="0">
                <a:latin typeface="-apple-system"/>
              </a:rPr>
              <a:t>Una vez que hayamos aplicado y entendido cada una de las cinco fuerzas, el siguiente paso es utilizar estos resultados para informar y ajustar la estrategia empresarial. </a:t>
            </a:r>
          </a:p>
          <a:p>
            <a:pPr algn="just"/>
            <a:r>
              <a:rPr lang="es-MX" dirty="0">
                <a:latin typeface="-apple-system"/>
              </a:rPr>
              <a:t>Es importante recordar que las cinco fuerzas es una herramienta poderosa, pero como cualquier modelo tiene sus limitaciones y debe ser utilizado en conjunto con otras herramientas para obtener una comprensión completa de la industria o negocio. </a:t>
            </a:r>
          </a:p>
        </p:txBody>
      </p:sp>
    </p:spTree>
    <p:extLst>
      <p:ext uri="{BB962C8B-B14F-4D97-AF65-F5344CB8AC3E}">
        <p14:creationId xmlns:p14="http://schemas.microsoft.com/office/powerpoint/2010/main" val="3483789479"/>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84D76F8-C472-40EA-5B55-75489AA7498D}"/>
              </a:ext>
            </a:extLst>
          </p:cNvPr>
          <p:cNvSpPr>
            <a:spLocks noGrp="1"/>
          </p:cNvSpPr>
          <p:nvPr>
            <p:ph type="body" sz="quarter" idx="15"/>
          </p:nvPr>
        </p:nvSpPr>
        <p:spPr/>
        <p:txBody>
          <a:bodyPr/>
          <a:lstStyle/>
          <a:p>
            <a:endParaRPr lang="es-MX"/>
          </a:p>
        </p:txBody>
      </p:sp>
      <p:pic>
        <p:nvPicPr>
          <p:cNvPr id="3" name="Picture 2">
            <a:extLst>
              <a:ext uri="{FF2B5EF4-FFF2-40B4-BE49-F238E27FC236}">
                <a16:creationId xmlns:a16="http://schemas.microsoft.com/office/drawing/2014/main" id="{16D15C24-320A-6C9B-D84D-0DAA3C960A1D}"/>
              </a:ext>
            </a:extLst>
          </p:cNvPr>
          <p:cNvPicPr>
            <a:picLocks noChangeAspect="1"/>
          </p:cNvPicPr>
          <p:nvPr/>
        </p:nvPicPr>
        <p:blipFill>
          <a:blip r:embed="rId3"/>
          <a:stretch>
            <a:fillRect/>
          </a:stretch>
        </p:blipFill>
        <p:spPr>
          <a:xfrm>
            <a:off x="103637" y="989999"/>
            <a:ext cx="2976842" cy="3103019"/>
          </a:xfrm>
          <a:prstGeom prst="rect">
            <a:avLst/>
          </a:prstGeom>
        </p:spPr>
      </p:pic>
      <p:pic>
        <p:nvPicPr>
          <p:cNvPr id="11" name="Picture 10">
            <a:extLst>
              <a:ext uri="{FF2B5EF4-FFF2-40B4-BE49-F238E27FC236}">
                <a16:creationId xmlns:a16="http://schemas.microsoft.com/office/drawing/2014/main" id="{5103046E-46BE-92F0-DB1E-0DF7940BD66D}"/>
              </a:ext>
            </a:extLst>
          </p:cNvPr>
          <p:cNvPicPr>
            <a:picLocks noChangeAspect="1"/>
          </p:cNvPicPr>
          <p:nvPr/>
        </p:nvPicPr>
        <p:blipFill>
          <a:blip r:embed="rId4"/>
          <a:stretch>
            <a:fillRect/>
          </a:stretch>
        </p:blipFill>
        <p:spPr>
          <a:xfrm>
            <a:off x="4474564" y="212481"/>
            <a:ext cx="2837020" cy="2110777"/>
          </a:xfrm>
          <a:prstGeom prst="rect">
            <a:avLst/>
          </a:prstGeom>
        </p:spPr>
      </p:pic>
      <p:pic>
        <p:nvPicPr>
          <p:cNvPr id="13" name="Picture 12">
            <a:extLst>
              <a:ext uri="{FF2B5EF4-FFF2-40B4-BE49-F238E27FC236}">
                <a16:creationId xmlns:a16="http://schemas.microsoft.com/office/drawing/2014/main" id="{52D7DD55-642E-20C0-098F-CC1BE9354082}"/>
              </a:ext>
            </a:extLst>
          </p:cNvPr>
          <p:cNvPicPr>
            <a:picLocks noChangeAspect="1"/>
          </p:cNvPicPr>
          <p:nvPr/>
        </p:nvPicPr>
        <p:blipFill>
          <a:blip r:embed="rId5"/>
          <a:stretch>
            <a:fillRect/>
          </a:stretch>
        </p:blipFill>
        <p:spPr>
          <a:xfrm>
            <a:off x="4572000" y="2557176"/>
            <a:ext cx="3156603" cy="2061975"/>
          </a:xfrm>
          <a:prstGeom prst="rect">
            <a:avLst/>
          </a:prstGeom>
        </p:spPr>
      </p:pic>
      <p:sp>
        <p:nvSpPr>
          <p:cNvPr id="14" name="Title 13">
            <a:extLst>
              <a:ext uri="{FF2B5EF4-FFF2-40B4-BE49-F238E27FC236}">
                <a16:creationId xmlns:a16="http://schemas.microsoft.com/office/drawing/2014/main" id="{CF278749-BECD-86BC-E75D-BCF602BAF15C}"/>
              </a:ext>
            </a:extLst>
          </p:cNvPr>
          <p:cNvSpPr>
            <a:spLocks noGrp="1"/>
          </p:cNvSpPr>
          <p:nvPr>
            <p:ph type="title"/>
          </p:nvPr>
        </p:nvSpPr>
        <p:spPr/>
        <p:txBody>
          <a:bodyPr/>
          <a:lstStyle/>
          <a:p>
            <a:endParaRPr lang="es-MX"/>
          </a:p>
        </p:txBody>
      </p:sp>
    </p:spTree>
    <p:extLst>
      <p:ext uri="{BB962C8B-B14F-4D97-AF65-F5344CB8AC3E}">
        <p14:creationId xmlns:p14="http://schemas.microsoft.com/office/powerpoint/2010/main" val="401736015"/>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84D76F8-C472-40EA-5B55-75489AA7498D}"/>
              </a:ext>
            </a:extLst>
          </p:cNvPr>
          <p:cNvSpPr>
            <a:spLocks noGrp="1"/>
          </p:cNvSpPr>
          <p:nvPr>
            <p:ph type="body" sz="quarter" idx="15"/>
          </p:nvPr>
        </p:nvSpPr>
        <p:spPr/>
        <p:txBody>
          <a:bodyPr/>
          <a:lstStyle/>
          <a:p>
            <a:endParaRPr lang="es-MX"/>
          </a:p>
        </p:txBody>
      </p:sp>
      <p:pic>
        <p:nvPicPr>
          <p:cNvPr id="3" name="Picture 2">
            <a:extLst>
              <a:ext uri="{FF2B5EF4-FFF2-40B4-BE49-F238E27FC236}">
                <a16:creationId xmlns:a16="http://schemas.microsoft.com/office/drawing/2014/main" id="{16D15C24-320A-6C9B-D84D-0DAA3C960A1D}"/>
              </a:ext>
            </a:extLst>
          </p:cNvPr>
          <p:cNvPicPr>
            <a:picLocks noChangeAspect="1"/>
          </p:cNvPicPr>
          <p:nvPr/>
        </p:nvPicPr>
        <p:blipFill>
          <a:blip r:embed="rId3"/>
          <a:stretch>
            <a:fillRect/>
          </a:stretch>
        </p:blipFill>
        <p:spPr>
          <a:xfrm>
            <a:off x="103637" y="989999"/>
            <a:ext cx="2976842" cy="3103019"/>
          </a:xfrm>
          <a:prstGeom prst="rect">
            <a:avLst/>
          </a:prstGeom>
        </p:spPr>
      </p:pic>
      <p:pic>
        <p:nvPicPr>
          <p:cNvPr id="8" name="Picture 7">
            <a:extLst>
              <a:ext uri="{FF2B5EF4-FFF2-40B4-BE49-F238E27FC236}">
                <a16:creationId xmlns:a16="http://schemas.microsoft.com/office/drawing/2014/main" id="{DCACDEDC-A727-6981-5D45-119B9BEB61D1}"/>
              </a:ext>
            </a:extLst>
          </p:cNvPr>
          <p:cNvPicPr>
            <a:picLocks noChangeAspect="1"/>
          </p:cNvPicPr>
          <p:nvPr/>
        </p:nvPicPr>
        <p:blipFill>
          <a:blip r:embed="rId4"/>
          <a:stretch>
            <a:fillRect/>
          </a:stretch>
        </p:blipFill>
        <p:spPr>
          <a:xfrm>
            <a:off x="3927423" y="2586478"/>
            <a:ext cx="4990430" cy="2231064"/>
          </a:xfrm>
          <a:prstGeom prst="rect">
            <a:avLst/>
          </a:prstGeom>
        </p:spPr>
      </p:pic>
      <p:pic>
        <p:nvPicPr>
          <p:cNvPr id="9" name="Picture 8">
            <a:extLst>
              <a:ext uri="{FF2B5EF4-FFF2-40B4-BE49-F238E27FC236}">
                <a16:creationId xmlns:a16="http://schemas.microsoft.com/office/drawing/2014/main" id="{6D353C2A-3A82-ABA1-D3DC-292000CC0C15}"/>
              </a:ext>
            </a:extLst>
          </p:cNvPr>
          <p:cNvPicPr>
            <a:picLocks noChangeAspect="1"/>
          </p:cNvPicPr>
          <p:nvPr/>
        </p:nvPicPr>
        <p:blipFill>
          <a:blip r:embed="rId5"/>
          <a:stretch>
            <a:fillRect/>
          </a:stretch>
        </p:blipFill>
        <p:spPr>
          <a:xfrm>
            <a:off x="3927423" y="22676"/>
            <a:ext cx="4774367" cy="2605606"/>
          </a:xfrm>
          <a:prstGeom prst="rect">
            <a:avLst/>
          </a:prstGeom>
        </p:spPr>
      </p:pic>
    </p:spTree>
    <p:extLst>
      <p:ext uri="{BB962C8B-B14F-4D97-AF65-F5344CB8AC3E}">
        <p14:creationId xmlns:p14="http://schemas.microsoft.com/office/powerpoint/2010/main" val="2917165566"/>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E06103-8049-7A74-0C0B-27AC4D005C44}"/>
              </a:ext>
            </a:extLst>
          </p:cNvPr>
          <p:cNvSpPr>
            <a:spLocks noGrp="1"/>
          </p:cNvSpPr>
          <p:nvPr>
            <p:ph type="title"/>
          </p:nvPr>
        </p:nvSpPr>
        <p:spPr/>
        <p:txBody>
          <a:bodyPr/>
          <a:lstStyle/>
          <a:p>
            <a:r>
              <a:rPr lang="es-MX" dirty="0">
                <a:latin typeface="-apple-system"/>
              </a:rPr>
              <a:t>Herramienta PESTEL</a:t>
            </a:r>
            <a:endParaRPr lang="es-MX" dirty="0"/>
          </a:p>
        </p:txBody>
      </p:sp>
      <p:sp>
        <p:nvSpPr>
          <p:cNvPr id="5" name="Text Placeholder 4">
            <a:extLst>
              <a:ext uri="{FF2B5EF4-FFF2-40B4-BE49-F238E27FC236}">
                <a16:creationId xmlns:a16="http://schemas.microsoft.com/office/drawing/2014/main" id="{B84D76F8-C472-40EA-5B55-75489AA7498D}"/>
              </a:ext>
            </a:extLst>
          </p:cNvPr>
          <p:cNvSpPr>
            <a:spLocks noGrp="1"/>
          </p:cNvSpPr>
          <p:nvPr>
            <p:ph type="body" sz="quarter" idx="15"/>
          </p:nvPr>
        </p:nvSpPr>
        <p:spPr/>
        <p:txBody>
          <a:bodyPr/>
          <a:lstStyle/>
          <a:p>
            <a:endParaRPr lang="es-MX"/>
          </a:p>
        </p:txBody>
      </p:sp>
      <p:pic>
        <p:nvPicPr>
          <p:cNvPr id="3" name="Picture 2">
            <a:extLst>
              <a:ext uri="{FF2B5EF4-FFF2-40B4-BE49-F238E27FC236}">
                <a16:creationId xmlns:a16="http://schemas.microsoft.com/office/drawing/2014/main" id="{16D15C24-320A-6C9B-D84D-0DAA3C960A1D}"/>
              </a:ext>
            </a:extLst>
          </p:cNvPr>
          <p:cNvPicPr>
            <a:picLocks noChangeAspect="1"/>
          </p:cNvPicPr>
          <p:nvPr/>
        </p:nvPicPr>
        <p:blipFill>
          <a:blip r:embed="rId3"/>
          <a:stretch>
            <a:fillRect/>
          </a:stretch>
        </p:blipFill>
        <p:spPr>
          <a:xfrm>
            <a:off x="103637" y="989999"/>
            <a:ext cx="2976842" cy="3103019"/>
          </a:xfrm>
          <a:prstGeom prst="rect">
            <a:avLst/>
          </a:prstGeom>
        </p:spPr>
      </p:pic>
      <p:pic>
        <p:nvPicPr>
          <p:cNvPr id="6" name="Picture 5">
            <a:extLst>
              <a:ext uri="{FF2B5EF4-FFF2-40B4-BE49-F238E27FC236}">
                <a16:creationId xmlns:a16="http://schemas.microsoft.com/office/drawing/2014/main" id="{53367928-0E84-DA93-2A35-E31BCAE4A09C}"/>
              </a:ext>
            </a:extLst>
          </p:cNvPr>
          <p:cNvPicPr>
            <a:picLocks noChangeAspect="1"/>
          </p:cNvPicPr>
          <p:nvPr/>
        </p:nvPicPr>
        <p:blipFill>
          <a:blip r:embed="rId4"/>
          <a:stretch>
            <a:fillRect/>
          </a:stretch>
        </p:blipFill>
        <p:spPr>
          <a:xfrm>
            <a:off x="3927422" y="76335"/>
            <a:ext cx="4990431" cy="2408197"/>
          </a:xfrm>
          <a:prstGeom prst="rect">
            <a:avLst/>
          </a:prstGeom>
        </p:spPr>
      </p:pic>
      <p:pic>
        <p:nvPicPr>
          <p:cNvPr id="10" name="Picture 9">
            <a:extLst>
              <a:ext uri="{FF2B5EF4-FFF2-40B4-BE49-F238E27FC236}">
                <a16:creationId xmlns:a16="http://schemas.microsoft.com/office/drawing/2014/main" id="{2D1215D6-10BC-8C5A-0D68-79D9E9A25521}"/>
              </a:ext>
            </a:extLst>
          </p:cNvPr>
          <p:cNvPicPr>
            <a:picLocks noChangeAspect="1"/>
          </p:cNvPicPr>
          <p:nvPr/>
        </p:nvPicPr>
        <p:blipFill>
          <a:blip r:embed="rId5"/>
          <a:stretch>
            <a:fillRect/>
          </a:stretch>
        </p:blipFill>
        <p:spPr>
          <a:xfrm>
            <a:off x="3927422" y="2576715"/>
            <a:ext cx="2722433" cy="1432405"/>
          </a:xfrm>
          <a:prstGeom prst="rect">
            <a:avLst/>
          </a:prstGeom>
        </p:spPr>
      </p:pic>
    </p:spTree>
    <p:extLst>
      <p:ext uri="{BB962C8B-B14F-4D97-AF65-F5344CB8AC3E}">
        <p14:creationId xmlns:p14="http://schemas.microsoft.com/office/powerpoint/2010/main" val="2284311652"/>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E06103-8049-7A74-0C0B-27AC4D005C44}"/>
              </a:ext>
            </a:extLst>
          </p:cNvPr>
          <p:cNvSpPr>
            <a:spLocks noGrp="1"/>
          </p:cNvSpPr>
          <p:nvPr>
            <p:ph type="title"/>
          </p:nvPr>
        </p:nvSpPr>
        <p:spPr/>
        <p:txBody>
          <a:bodyPr/>
          <a:lstStyle/>
          <a:p>
            <a:r>
              <a:rPr lang="es-MX" dirty="0">
                <a:latin typeface="-apple-system"/>
              </a:rPr>
              <a:t>M</a:t>
            </a:r>
            <a:r>
              <a:rPr lang="es-MX" b="1" i="0" dirty="0">
                <a:effectLst/>
                <a:latin typeface="-apple-system"/>
              </a:rPr>
              <a:t>atriz BCG o caja de Boston para medir crecimiento y cuota de mercado</a:t>
            </a:r>
            <a:endParaRPr lang="es-MX" dirty="0"/>
          </a:p>
        </p:txBody>
      </p:sp>
      <p:sp>
        <p:nvSpPr>
          <p:cNvPr id="5" name="Text Placeholder 4">
            <a:extLst>
              <a:ext uri="{FF2B5EF4-FFF2-40B4-BE49-F238E27FC236}">
                <a16:creationId xmlns:a16="http://schemas.microsoft.com/office/drawing/2014/main" id="{B84D76F8-C472-40EA-5B55-75489AA7498D}"/>
              </a:ext>
            </a:extLst>
          </p:cNvPr>
          <p:cNvSpPr>
            <a:spLocks noGrp="1"/>
          </p:cNvSpPr>
          <p:nvPr>
            <p:ph type="body" sz="quarter" idx="15"/>
          </p:nvPr>
        </p:nvSpPr>
        <p:spPr/>
        <p:txBody>
          <a:bodyPr/>
          <a:lstStyle/>
          <a:p>
            <a:endParaRPr lang="es-MX"/>
          </a:p>
        </p:txBody>
      </p:sp>
      <p:sp>
        <p:nvSpPr>
          <p:cNvPr id="6" name="Text Placeholder 5">
            <a:extLst>
              <a:ext uri="{FF2B5EF4-FFF2-40B4-BE49-F238E27FC236}">
                <a16:creationId xmlns:a16="http://schemas.microsoft.com/office/drawing/2014/main" id="{A967AEEC-F2FE-C477-BCC0-3D385C68E0DC}"/>
              </a:ext>
            </a:extLst>
          </p:cNvPr>
          <p:cNvSpPr>
            <a:spLocks noGrp="1"/>
          </p:cNvSpPr>
          <p:nvPr>
            <p:ph type="body" sz="quarter" idx="17"/>
          </p:nvPr>
        </p:nvSpPr>
        <p:spPr/>
        <p:txBody>
          <a:bodyPr>
            <a:normAutofit/>
          </a:bodyPr>
          <a:lstStyle/>
          <a:p>
            <a:pPr algn="just"/>
            <a:r>
              <a:rPr lang="es-MX" dirty="0">
                <a:latin typeface="-apple-system"/>
              </a:rPr>
              <a:t>Es una de las herramientas esenciales para clasificar productos o líneas de negocio en cuatro áreas y cada área o sección sugiere una estrategia distinta. Esta matriz tiene dos partes principales: el eje vertical muestra el crecimiento en el mercado y la horizontal muestra la cuota de mercado.</a:t>
            </a:r>
          </a:p>
        </p:txBody>
      </p:sp>
      <p:pic>
        <p:nvPicPr>
          <p:cNvPr id="3" name="Picture 2">
            <a:extLst>
              <a:ext uri="{FF2B5EF4-FFF2-40B4-BE49-F238E27FC236}">
                <a16:creationId xmlns:a16="http://schemas.microsoft.com/office/drawing/2014/main" id="{566E7100-FAD2-0999-7C49-6396F2A291C2}"/>
              </a:ext>
            </a:extLst>
          </p:cNvPr>
          <p:cNvPicPr>
            <a:picLocks noChangeAspect="1"/>
          </p:cNvPicPr>
          <p:nvPr/>
        </p:nvPicPr>
        <p:blipFill>
          <a:blip r:embed="rId3"/>
          <a:stretch>
            <a:fillRect/>
          </a:stretch>
        </p:blipFill>
        <p:spPr>
          <a:xfrm>
            <a:off x="250827" y="3006481"/>
            <a:ext cx="3807502" cy="1606929"/>
          </a:xfrm>
          <a:prstGeom prst="rect">
            <a:avLst/>
          </a:prstGeom>
        </p:spPr>
      </p:pic>
      <p:pic>
        <p:nvPicPr>
          <p:cNvPr id="8" name="Picture 7">
            <a:extLst>
              <a:ext uri="{FF2B5EF4-FFF2-40B4-BE49-F238E27FC236}">
                <a16:creationId xmlns:a16="http://schemas.microsoft.com/office/drawing/2014/main" id="{11A9DBD4-8A79-3731-CBB4-765D662BAC97}"/>
              </a:ext>
            </a:extLst>
          </p:cNvPr>
          <p:cNvPicPr>
            <a:picLocks noChangeAspect="1"/>
          </p:cNvPicPr>
          <p:nvPr/>
        </p:nvPicPr>
        <p:blipFill>
          <a:blip r:embed="rId4"/>
          <a:stretch>
            <a:fillRect/>
          </a:stretch>
        </p:blipFill>
        <p:spPr>
          <a:xfrm>
            <a:off x="5437033" y="1880842"/>
            <a:ext cx="2650160" cy="2707030"/>
          </a:xfrm>
          <a:prstGeom prst="rect">
            <a:avLst/>
          </a:prstGeom>
        </p:spPr>
      </p:pic>
      <p:sp>
        <p:nvSpPr>
          <p:cNvPr id="10" name="TextBox 9">
            <a:extLst>
              <a:ext uri="{FF2B5EF4-FFF2-40B4-BE49-F238E27FC236}">
                <a16:creationId xmlns:a16="http://schemas.microsoft.com/office/drawing/2014/main" id="{80B5B4F9-B7EF-D754-B339-EA657915D005}"/>
              </a:ext>
            </a:extLst>
          </p:cNvPr>
          <p:cNvSpPr txBox="1"/>
          <p:nvPr/>
        </p:nvSpPr>
        <p:spPr>
          <a:xfrm>
            <a:off x="250827" y="2257856"/>
            <a:ext cx="4575746" cy="692497"/>
          </a:xfrm>
          <a:prstGeom prst="rect">
            <a:avLst/>
          </a:prstGeom>
          <a:noFill/>
        </p:spPr>
        <p:txBody>
          <a:bodyPr wrap="square">
            <a:spAutoFit/>
          </a:bodyPr>
          <a:lstStyle/>
          <a:p>
            <a:pPr algn="just"/>
            <a:r>
              <a:rPr lang="es-MX" dirty="0">
                <a:latin typeface="-apple-system"/>
              </a:rPr>
              <a:t>Cuando hablamos de crecimiento en el mercado, nos referimos a la velocidad a la que crece la demanda de un producto o servicio en el mercado. Por otro lado, la cuota de mercado es el porcentaje o el espacio que ocupa nuestro producto o servicio en comparación con la competencia.</a:t>
            </a:r>
            <a:endParaRPr lang="es-MX" dirty="0"/>
          </a:p>
        </p:txBody>
      </p:sp>
    </p:spTree>
    <p:extLst>
      <p:ext uri="{BB962C8B-B14F-4D97-AF65-F5344CB8AC3E}">
        <p14:creationId xmlns:p14="http://schemas.microsoft.com/office/powerpoint/2010/main" val="2626475332"/>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E06103-8049-7A74-0C0B-27AC4D005C44}"/>
              </a:ext>
            </a:extLst>
          </p:cNvPr>
          <p:cNvSpPr>
            <a:spLocks noGrp="1"/>
          </p:cNvSpPr>
          <p:nvPr>
            <p:ph type="title"/>
          </p:nvPr>
        </p:nvSpPr>
        <p:spPr/>
        <p:txBody>
          <a:bodyPr/>
          <a:lstStyle/>
          <a:p>
            <a:r>
              <a:rPr lang="es-MX" dirty="0">
                <a:latin typeface="-apple-system"/>
              </a:rPr>
              <a:t>M</a:t>
            </a:r>
            <a:r>
              <a:rPr lang="es-MX" b="1" i="0" dirty="0">
                <a:effectLst/>
                <a:latin typeface="-apple-system"/>
              </a:rPr>
              <a:t>atriz BCG o caja de Boston para medir crecimiento y cuota de mercado</a:t>
            </a:r>
            <a:endParaRPr lang="es-MX" dirty="0"/>
          </a:p>
        </p:txBody>
      </p:sp>
      <p:sp>
        <p:nvSpPr>
          <p:cNvPr id="5" name="Text Placeholder 4">
            <a:extLst>
              <a:ext uri="{FF2B5EF4-FFF2-40B4-BE49-F238E27FC236}">
                <a16:creationId xmlns:a16="http://schemas.microsoft.com/office/drawing/2014/main" id="{B84D76F8-C472-40EA-5B55-75489AA7498D}"/>
              </a:ext>
            </a:extLst>
          </p:cNvPr>
          <p:cNvSpPr>
            <a:spLocks noGrp="1"/>
          </p:cNvSpPr>
          <p:nvPr>
            <p:ph type="body" sz="quarter" idx="15"/>
          </p:nvPr>
        </p:nvSpPr>
        <p:spPr/>
        <p:txBody>
          <a:bodyPr/>
          <a:lstStyle/>
          <a:p>
            <a:endParaRPr lang="es-MX"/>
          </a:p>
        </p:txBody>
      </p:sp>
      <p:sp>
        <p:nvSpPr>
          <p:cNvPr id="6" name="Text Placeholder 5">
            <a:extLst>
              <a:ext uri="{FF2B5EF4-FFF2-40B4-BE49-F238E27FC236}">
                <a16:creationId xmlns:a16="http://schemas.microsoft.com/office/drawing/2014/main" id="{A967AEEC-F2FE-C477-BCC0-3D385C68E0DC}"/>
              </a:ext>
            </a:extLst>
          </p:cNvPr>
          <p:cNvSpPr>
            <a:spLocks noGrp="1"/>
          </p:cNvSpPr>
          <p:nvPr>
            <p:ph type="body" sz="quarter" idx="17"/>
          </p:nvPr>
        </p:nvSpPr>
        <p:spPr>
          <a:xfrm>
            <a:off x="251250" y="1062113"/>
            <a:ext cx="5557440" cy="3525759"/>
          </a:xfrm>
        </p:spPr>
        <p:txBody>
          <a:bodyPr>
            <a:normAutofit fontScale="77500" lnSpcReduction="20000"/>
          </a:bodyPr>
          <a:lstStyle/>
          <a:p>
            <a:pPr algn="just"/>
            <a:r>
              <a:rPr lang="es-MX" b="1" dirty="0">
                <a:latin typeface="-apple-system"/>
              </a:rPr>
              <a:t>Las estrellas. </a:t>
            </a:r>
            <a:r>
              <a:rPr lang="es-MX" dirty="0">
                <a:latin typeface="-apple-system"/>
              </a:rPr>
              <a:t>Son productos de alto crecimiento y alta participación en el mercado. Generan grandes beneficios, aunque requieren inversión importante para seguir creciendo y dominando el mercado. Con el tiempo, su crecimiento puede ralentizarse y, si siguen siendo exitosos, pueden convertirse en vacas lecheras. </a:t>
            </a:r>
          </a:p>
          <a:p>
            <a:pPr algn="just"/>
            <a:r>
              <a:rPr lang="es-MX" b="1" dirty="0">
                <a:latin typeface="-apple-system"/>
              </a:rPr>
              <a:t>Las vacas lecheras. </a:t>
            </a:r>
            <a:r>
              <a:rPr lang="es-MX" dirty="0">
                <a:latin typeface="-apple-system"/>
              </a:rPr>
              <a:t>Son productos que se caracterizan por tener una alta cuota de mercado, pero un crecimiento bajo. Son productos maduros y exitosos que generan ingresos estables sin requerir grandes inversiones. </a:t>
            </a:r>
          </a:p>
          <a:p>
            <a:pPr algn="just"/>
            <a:r>
              <a:rPr lang="es-MX" b="1" dirty="0">
                <a:latin typeface="-apple-system"/>
              </a:rPr>
              <a:t>Interrogantes. </a:t>
            </a:r>
            <a:r>
              <a:rPr lang="es-MX" dirty="0">
                <a:latin typeface="-apple-system"/>
              </a:rPr>
              <a:t>Productos con alto crecimiento, pero baja participación en el mercado. Suelen ser productos que acaban de introducirse en el mercado y, aunque tienen un gran potencial, son inversiones arriesgadas de tiempo y recursos con la esperanza de que puedan convertirse en estrellas o vacas lecheras en el futuro. Necesitan inversión y control cercano porque hay riesgo de que vayan cuesta bajo.</a:t>
            </a:r>
          </a:p>
          <a:p>
            <a:pPr algn="just"/>
            <a:r>
              <a:rPr lang="es-MX" b="1" dirty="0">
                <a:latin typeface="-apple-system"/>
              </a:rPr>
              <a:t>Los perros. </a:t>
            </a:r>
            <a:r>
              <a:rPr lang="es-MX" dirty="0">
                <a:latin typeface="-apple-system"/>
              </a:rPr>
              <a:t>Son productos de baja tasa de crecimiento y baja participación en el mercado. Generalmente, se encuentran en la última fase de su ciclo de vida. Son productos que no generan muchos beneficios y seguramente pueden suponer una carga para la empresa.</a:t>
            </a:r>
          </a:p>
        </p:txBody>
      </p:sp>
      <p:pic>
        <p:nvPicPr>
          <p:cNvPr id="7" name="Picture 6">
            <a:extLst>
              <a:ext uri="{FF2B5EF4-FFF2-40B4-BE49-F238E27FC236}">
                <a16:creationId xmlns:a16="http://schemas.microsoft.com/office/drawing/2014/main" id="{362F810F-9092-0180-3001-9EF1DFB77E3E}"/>
              </a:ext>
            </a:extLst>
          </p:cNvPr>
          <p:cNvPicPr>
            <a:picLocks noChangeAspect="1"/>
          </p:cNvPicPr>
          <p:nvPr/>
        </p:nvPicPr>
        <p:blipFill rotWithShape="1">
          <a:blip r:embed="rId3"/>
          <a:srcRect l="35638"/>
          <a:stretch/>
        </p:blipFill>
        <p:spPr>
          <a:xfrm>
            <a:off x="5895214" y="1438229"/>
            <a:ext cx="3158844" cy="2511679"/>
          </a:xfrm>
          <a:prstGeom prst="rect">
            <a:avLst/>
          </a:prstGeom>
        </p:spPr>
      </p:pic>
    </p:spTree>
    <p:extLst>
      <p:ext uri="{BB962C8B-B14F-4D97-AF65-F5344CB8AC3E}">
        <p14:creationId xmlns:p14="http://schemas.microsoft.com/office/powerpoint/2010/main" val="4105433404"/>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E06103-8049-7A74-0C0B-27AC4D005C44}"/>
              </a:ext>
            </a:extLst>
          </p:cNvPr>
          <p:cNvSpPr>
            <a:spLocks noGrp="1"/>
          </p:cNvSpPr>
          <p:nvPr>
            <p:ph type="title"/>
          </p:nvPr>
        </p:nvSpPr>
        <p:spPr/>
        <p:txBody>
          <a:bodyPr/>
          <a:lstStyle/>
          <a:p>
            <a:r>
              <a:rPr lang="es-MX" dirty="0">
                <a:latin typeface="-apple-system"/>
              </a:rPr>
              <a:t>M</a:t>
            </a:r>
            <a:r>
              <a:rPr lang="es-MX" b="1" i="0" dirty="0">
                <a:effectLst/>
                <a:latin typeface="-apple-system"/>
              </a:rPr>
              <a:t>atriz Ansoff</a:t>
            </a:r>
            <a:endParaRPr lang="es-MX" dirty="0"/>
          </a:p>
        </p:txBody>
      </p:sp>
      <p:sp>
        <p:nvSpPr>
          <p:cNvPr id="5" name="Text Placeholder 4">
            <a:extLst>
              <a:ext uri="{FF2B5EF4-FFF2-40B4-BE49-F238E27FC236}">
                <a16:creationId xmlns:a16="http://schemas.microsoft.com/office/drawing/2014/main" id="{B84D76F8-C472-40EA-5B55-75489AA7498D}"/>
              </a:ext>
            </a:extLst>
          </p:cNvPr>
          <p:cNvSpPr>
            <a:spLocks noGrp="1"/>
          </p:cNvSpPr>
          <p:nvPr>
            <p:ph type="body" sz="quarter" idx="15"/>
          </p:nvPr>
        </p:nvSpPr>
        <p:spPr/>
        <p:txBody>
          <a:bodyPr/>
          <a:lstStyle/>
          <a:p>
            <a:endParaRPr lang="es-MX"/>
          </a:p>
        </p:txBody>
      </p:sp>
      <p:sp>
        <p:nvSpPr>
          <p:cNvPr id="11" name="Text Placeholder 5">
            <a:extLst>
              <a:ext uri="{FF2B5EF4-FFF2-40B4-BE49-F238E27FC236}">
                <a16:creationId xmlns:a16="http://schemas.microsoft.com/office/drawing/2014/main" id="{BE1A0EF0-6B72-34EB-2BC7-10B10551F93F}"/>
              </a:ext>
            </a:extLst>
          </p:cNvPr>
          <p:cNvSpPr>
            <a:spLocks noGrp="1"/>
          </p:cNvSpPr>
          <p:nvPr>
            <p:ph type="body" sz="quarter" idx="17"/>
          </p:nvPr>
        </p:nvSpPr>
        <p:spPr>
          <a:xfrm>
            <a:off x="251249" y="1062113"/>
            <a:ext cx="8640000" cy="3525759"/>
          </a:xfrm>
        </p:spPr>
        <p:txBody>
          <a:bodyPr>
            <a:normAutofit/>
          </a:bodyPr>
          <a:lstStyle/>
          <a:p>
            <a:pPr algn="just"/>
            <a:r>
              <a:rPr lang="es-MX" dirty="0">
                <a:latin typeface="-apple-system"/>
              </a:rPr>
              <a:t>La matriz de Ansoff, enseña que el crecimiento no se encuentra en la zona de confort, sino en el coraje de explorar nuevos mercados y desarrollar productos innovadores. </a:t>
            </a:r>
          </a:p>
        </p:txBody>
      </p:sp>
      <p:pic>
        <p:nvPicPr>
          <p:cNvPr id="14" name="Picture 13">
            <a:extLst>
              <a:ext uri="{FF2B5EF4-FFF2-40B4-BE49-F238E27FC236}">
                <a16:creationId xmlns:a16="http://schemas.microsoft.com/office/drawing/2014/main" id="{6EEC71F5-6B78-2098-4AF9-FAE772C23556}"/>
              </a:ext>
            </a:extLst>
          </p:cNvPr>
          <p:cNvPicPr>
            <a:picLocks noChangeAspect="1"/>
          </p:cNvPicPr>
          <p:nvPr/>
        </p:nvPicPr>
        <p:blipFill>
          <a:blip r:embed="rId3"/>
          <a:stretch>
            <a:fillRect/>
          </a:stretch>
        </p:blipFill>
        <p:spPr>
          <a:xfrm>
            <a:off x="3904938" y="1702976"/>
            <a:ext cx="4985889" cy="2999358"/>
          </a:xfrm>
          <a:prstGeom prst="rect">
            <a:avLst/>
          </a:prstGeom>
        </p:spPr>
      </p:pic>
      <p:sp>
        <p:nvSpPr>
          <p:cNvPr id="16" name="TextBox 15">
            <a:extLst>
              <a:ext uri="{FF2B5EF4-FFF2-40B4-BE49-F238E27FC236}">
                <a16:creationId xmlns:a16="http://schemas.microsoft.com/office/drawing/2014/main" id="{DF63F42D-FD95-2F42-1586-4BF06030EDF6}"/>
              </a:ext>
            </a:extLst>
          </p:cNvPr>
          <p:cNvSpPr txBox="1"/>
          <p:nvPr/>
        </p:nvSpPr>
        <p:spPr>
          <a:xfrm>
            <a:off x="250825" y="1872366"/>
            <a:ext cx="3496715" cy="1815882"/>
          </a:xfrm>
          <a:prstGeom prst="rect">
            <a:avLst/>
          </a:prstGeom>
          <a:noFill/>
        </p:spPr>
        <p:txBody>
          <a:bodyPr wrap="square">
            <a:spAutoFit/>
          </a:bodyPr>
          <a:lstStyle/>
          <a:p>
            <a:pPr algn="just"/>
            <a:r>
              <a:rPr lang="es-MX" sz="1600" dirty="0">
                <a:latin typeface="-apple-system"/>
              </a:rPr>
              <a:t>El principal objetivo de la matriz de Ansoff es encontrar oportunidades de crecimiento para nuestro negocio. </a:t>
            </a:r>
          </a:p>
          <a:p>
            <a:pPr algn="just"/>
            <a:r>
              <a:rPr lang="es-MX" sz="1600" dirty="0">
                <a:latin typeface="-apple-system"/>
              </a:rPr>
              <a:t>¿Y cómo lo hace? El primer paso consiste en relacionar productos y mercados según si estos ya existen o son nuevos</a:t>
            </a:r>
            <a:endParaRPr lang="es-MX" sz="1600" dirty="0"/>
          </a:p>
        </p:txBody>
      </p:sp>
    </p:spTree>
    <p:extLst>
      <p:ext uri="{BB962C8B-B14F-4D97-AF65-F5344CB8AC3E}">
        <p14:creationId xmlns:p14="http://schemas.microsoft.com/office/powerpoint/2010/main" val="2191042896"/>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0497DD-9EA5-BFED-99A9-F4DEFA0C4161}"/>
              </a:ext>
            </a:extLst>
          </p:cNvPr>
          <p:cNvPicPr>
            <a:picLocks noChangeAspect="1"/>
          </p:cNvPicPr>
          <p:nvPr/>
        </p:nvPicPr>
        <p:blipFill>
          <a:blip r:embed="rId3"/>
          <a:stretch>
            <a:fillRect/>
          </a:stretch>
        </p:blipFill>
        <p:spPr>
          <a:xfrm>
            <a:off x="1037778" y="0"/>
            <a:ext cx="7068444" cy="5143500"/>
          </a:xfrm>
          <a:prstGeom prst="rect">
            <a:avLst/>
          </a:prstGeom>
        </p:spPr>
      </p:pic>
    </p:spTree>
    <p:extLst>
      <p:ext uri="{BB962C8B-B14F-4D97-AF65-F5344CB8AC3E}">
        <p14:creationId xmlns:p14="http://schemas.microsoft.com/office/powerpoint/2010/main" val="1338381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E06103-8049-7A74-0C0B-27AC4D005C44}"/>
              </a:ext>
            </a:extLst>
          </p:cNvPr>
          <p:cNvSpPr>
            <a:spLocks noGrp="1"/>
          </p:cNvSpPr>
          <p:nvPr>
            <p:ph type="title"/>
          </p:nvPr>
        </p:nvSpPr>
        <p:spPr/>
        <p:txBody>
          <a:bodyPr/>
          <a:lstStyle/>
          <a:p>
            <a:r>
              <a:rPr lang="es-MX" dirty="0">
                <a:latin typeface="-apple-system"/>
              </a:rPr>
              <a:t>M</a:t>
            </a:r>
            <a:r>
              <a:rPr lang="es-MX" b="1" i="0" dirty="0">
                <a:effectLst/>
                <a:latin typeface="-apple-system"/>
              </a:rPr>
              <a:t>atriz Ansoff. </a:t>
            </a:r>
            <a:r>
              <a:rPr lang="es-MX" dirty="0">
                <a:latin typeface="-apple-system"/>
              </a:rPr>
              <a:t>¿Cómo interpretamos los resultados? </a:t>
            </a:r>
            <a:endParaRPr lang="es-MX" dirty="0"/>
          </a:p>
        </p:txBody>
      </p:sp>
      <p:sp>
        <p:nvSpPr>
          <p:cNvPr id="5" name="Text Placeholder 4">
            <a:extLst>
              <a:ext uri="{FF2B5EF4-FFF2-40B4-BE49-F238E27FC236}">
                <a16:creationId xmlns:a16="http://schemas.microsoft.com/office/drawing/2014/main" id="{B84D76F8-C472-40EA-5B55-75489AA7498D}"/>
              </a:ext>
            </a:extLst>
          </p:cNvPr>
          <p:cNvSpPr>
            <a:spLocks noGrp="1"/>
          </p:cNvSpPr>
          <p:nvPr>
            <p:ph type="body" sz="quarter" idx="15"/>
          </p:nvPr>
        </p:nvSpPr>
        <p:spPr/>
        <p:txBody>
          <a:bodyPr/>
          <a:lstStyle/>
          <a:p>
            <a:endParaRPr lang="es-MX"/>
          </a:p>
        </p:txBody>
      </p:sp>
      <p:sp>
        <p:nvSpPr>
          <p:cNvPr id="11" name="Text Placeholder 5">
            <a:extLst>
              <a:ext uri="{FF2B5EF4-FFF2-40B4-BE49-F238E27FC236}">
                <a16:creationId xmlns:a16="http://schemas.microsoft.com/office/drawing/2014/main" id="{BE1A0EF0-6B72-34EB-2BC7-10B10551F93F}"/>
              </a:ext>
            </a:extLst>
          </p:cNvPr>
          <p:cNvSpPr>
            <a:spLocks noGrp="1"/>
          </p:cNvSpPr>
          <p:nvPr>
            <p:ph type="body" sz="quarter" idx="17"/>
          </p:nvPr>
        </p:nvSpPr>
        <p:spPr>
          <a:xfrm>
            <a:off x="251249" y="1062113"/>
            <a:ext cx="8640000" cy="3525759"/>
          </a:xfrm>
        </p:spPr>
        <p:txBody>
          <a:bodyPr>
            <a:normAutofit/>
          </a:bodyPr>
          <a:lstStyle/>
          <a:p>
            <a:pPr algn="just"/>
            <a:r>
              <a:rPr lang="es-MX" dirty="0">
                <a:latin typeface="-apple-system"/>
              </a:rPr>
              <a:t>Al usar la matriz, es esencial recordar que cada cuadrante representa un nivel diferente de riesgo. A medida que te mueves de la penetración de mercado a la diversificación, el riesgo aumenta, pero también lo hace el potencial de recompensa. Por lo tanto, las empresas deben equilibrar sus movimientos estratégicos con su tolerancia al riesgo y los recursos disponibles.</a:t>
            </a:r>
            <a:endParaRPr lang="es-MX" dirty="0"/>
          </a:p>
        </p:txBody>
      </p:sp>
      <p:pic>
        <p:nvPicPr>
          <p:cNvPr id="14" name="Picture 13">
            <a:extLst>
              <a:ext uri="{FF2B5EF4-FFF2-40B4-BE49-F238E27FC236}">
                <a16:creationId xmlns:a16="http://schemas.microsoft.com/office/drawing/2014/main" id="{6EEC71F5-6B78-2098-4AF9-FAE772C23556}"/>
              </a:ext>
            </a:extLst>
          </p:cNvPr>
          <p:cNvPicPr>
            <a:picLocks noChangeAspect="1"/>
          </p:cNvPicPr>
          <p:nvPr/>
        </p:nvPicPr>
        <p:blipFill>
          <a:blip r:embed="rId3"/>
          <a:stretch>
            <a:fillRect/>
          </a:stretch>
        </p:blipFill>
        <p:spPr>
          <a:xfrm>
            <a:off x="2505931" y="2175630"/>
            <a:ext cx="4337079" cy="2609054"/>
          </a:xfrm>
          <a:prstGeom prst="rect">
            <a:avLst/>
          </a:prstGeom>
        </p:spPr>
      </p:pic>
    </p:spTree>
    <p:extLst>
      <p:ext uri="{BB962C8B-B14F-4D97-AF65-F5344CB8AC3E}">
        <p14:creationId xmlns:p14="http://schemas.microsoft.com/office/powerpoint/2010/main" val="3425099858"/>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E06103-8049-7A74-0C0B-27AC4D005C44}"/>
              </a:ext>
            </a:extLst>
          </p:cNvPr>
          <p:cNvSpPr>
            <a:spLocks noGrp="1"/>
          </p:cNvSpPr>
          <p:nvPr>
            <p:ph type="title"/>
          </p:nvPr>
        </p:nvSpPr>
        <p:spPr/>
        <p:txBody>
          <a:bodyPr/>
          <a:lstStyle/>
          <a:p>
            <a:r>
              <a:rPr lang="es-MX" dirty="0">
                <a:latin typeface="-apple-system"/>
              </a:rPr>
              <a:t>¿Por qué el análisis estratégico es clave para el éxito en la empresa?</a:t>
            </a:r>
            <a:endParaRPr lang="es-MX" dirty="0"/>
          </a:p>
        </p:txBody>
      </p:sp>
      <p:sp>
        <p:nvSpPr>
          <p:cNvPr id="5" name="Text Placeholder 4">
            <a:extLst>
              <a:ext uri="{FF2B5EF4-FFF2-40B4-BE49-F238E27FC236}">
                <a16:creationId xmlns:a16="http://schemas.microsoft.com/office/drawing/2014/main" id="{B84D76F8-C472-40EA-5B55-75489AA7498D}"/>
              </a:ext>
            </a:extLst>
          </p:cNvPr>
          <p:cNvSpPr>
            <a:spLocks noGrp="1"/>
          </p:cNvSpPr>
          <p:nvPr>
            <p:ph type="body" sz="quarter" idx="15"/>
          </p:nvPr>
        </p:nvSpPr>
        <p:spPr/>
        <p:txBody>
          <a:bodyPr/>
          <a:lstStyle/>
          <a:p>
            <a:endParaRPr lang="es-MX"/>
          </a:p>
        </p:txBody>
      </p:sp>
      <p:sp>
        <p:nvSpPr>
          <p:cNvPr id="6" name="Text Placeholder 5">
            <a:extLst>
              <a:ext uri="{FF2B5EF4-FFF2-40B4-BE49-F238E27FC236}">
                <a16:creationId xmlns:a16="http://schemas.microsoft.com/office/drawing/2014/main" id="{A967AEEC-F2FE-C477-BCC0-3D385C68E0DC}"/>
              </a:ext>
            </a:extLst>
          </p:cNvPr>
          <p:cNvSpPr>
            <a:spLocks noGrp="1"/>
          </p:cNvSpPr>
          <p:nvPr>
            <p:ph type="body" sz="quarter" idx="17"/>
          </p:nvPr>
        </p:nvSpPr>
        <p:spPr/>
        <p:txBody>
          <a:bodyPr/>
          <a:lstStyle/>
          <a:p>
            <a:pPr algn="just"/>
            <a:r>
              <a:rPr lang="es-MX" dirty="0">
                <a:latin typeface="-apple-system"/>
              </a:rPr>
              <a:t>Porque queremos que nuestra empresa no camine a ciegas. Para avanzar, necesitamos una visión gran angular de nuestro negocio, entender nuestro entorno, anticiparnos a los retos, aprovechar oportunidades, adaptarnos con agilidad, posicionar nuestros recursos de manera óptima para alcanzar el éxito sostenido. </a:t>
            </a:r>
          </a:p>
          <a:p>
            <a:pPr algn="just"/>
            <a:endParaRPr lang="es-MX" dirty="0">
              <a:latin typeface="-apple-system"/>
            </a:endParaRPr>
          </a:p>
          <a:p>
            <a:pPr algn="just"/>
            <a:r>
              <a:rPr lang="es-MX" dirty="0">
                <a:latin typeface="-apple-system"/>
              </a:rPr>
              <a:t>El análisis estratégico de negocio es la combinación perfecta entre estrategia y análisis. Une la perspectiva a largo plazo de la estrategia con la profundidad y meticulosidad</a:t>
            </a:r>
            <a:endParaRPr lang="es-MX" dirty="0"/>
          </a:p>
        </p:txBody>
      </p:sp>
    </p:spTree>
    <p:extLst>
      <p:ext uri="{BB962C8B-B14F-4D97-AF65-F5344CB8AC3E}">
        <p14:creationId xmlns:p14="http://schemas.microsoft.com/office/powerpoint/2010/main" val="369677888"/>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E06103-8049-7A74-0C0B-27AC4D005C44}"/>
              </a:ext>
            </a:extLst>
          </p:cNvPr>
          <p:cNvSpPr>
            <a:spLocks noGrp="1"/>
          </p:cNvSpPr>
          <p:nvPr>
            <p:ph type="title"/>
          </p:nvPr>
        </p:nvSpPr>
        <p:spPr/>
        <p:txBody>
          <a:bodyPr/>
          <a:lstStyle/>
          <a:p>
            <a:r>
              <a:rPr lang="es-MX" dirty="0">
                <a:latin typeface="-apple-system"/>
              </a:rPr>
              <a:t>¿Por qué el análisis estratégico es clave para el éxito en la empresa?</a:t>
            </a:r>
            <a:endParaRPr lang="es-MX" dirty="0"/>
          </a:p>
        </p:txBody>
      </p:sp>
      <p:sp>
        <p:nvSpPr>
          <p:cNvPr id="5" name="Text Placeholder 4">
            <a:extLst>
              <a:ext uri="{FF2B5EF4-FFF2-40B4-BE49-F238E27FC236}">
                <a16:creationId xmlns:a16="http://schemas.microsoft.com/office/drawing/2014/main" id="{B84D76F8-C472-40EA-5B55-75489AA7498D}"/>
              </a:ext>
            </a:extLst>
          </p:cNvPr>
          <p:cNvSpPr>
            <a:spLocks noGrp="1"/>
          </p:cNvSpPr>
          <p:nvPr>
            <p:ph type="body" sz="quarter" idx="15"/>
          </p:nvPr>
        </p:nvSpPr>
        <p:spPr/>
        <p:txBody>
          <a:bodyPr/>
          <a:lstStyle/>
          <a:p>
            <a:endParaRPr lang="es-MX"/>
          </a:p>
        </p:txBody>
      </p:sp>
      <p:sp>
        <p:nvSpPr>
          <p:cNvPr id="6" name="Text Placeholder 5">
            <a:extLst>
              <a:ext uri="{FF2B5EF4-FFF2-40B4-BE49-F238E27FC236}">
                <a16:creationId xmlns:a16="http://schemas.microsoft.com/office/drawing/2014/main" id="{A967AEEC-F2FE-C477-BCC0-3D385C68E0DC}"/>
              </a:ext>
            </a:extLst>
          </p:cNvPr>
          <p:cNvSpPr>
            <a:spLocks noGrp="1"/>
          </p:cNvSpPr>
          <p:nvPr>
            <p:ph type="body" sz="quarter" idx="17"/>
          </p:nvPr>
        </p:nvSpPr>
        <p:spPr/>
        <p:txBody>
          <a:bodyPr/>
          <a:lstStyle/>
          <a:p>
            <a:pPr marL="0" indent="0" algn="just">
              <a:buNone/>
            </a:pPr>
            <a:r>
              <a:rPr lang="es-MX" dirty="0">
                <a:latin typeface="-apple-system"/>
              </a:rPr>
              <a:t>Si no mejoras, te quedas atrás. Pero cuidado, que las decisiones no se toman a la ligera. Por eso, antes de lanzarnos a cualquier modificación, hay algunas preguntas que pueden ayudarnos a determinar si necesitamos un cambio:</a:t>
            </a:r>
          </a:p>
          <a:p>
            <a:pPr marL="0" indent="0" algn="just">
              <a:buNone/>
            </a:pPr>
            <a:endParaRPr lang="es-MX" dirty="0">
              <a:latin typeface="-apple-system"/>
            </a:endParaRPr>
          </a:p>
          <a:p>
            <a:pPr algn="just"/>
            <a:r>
              <a:rPr lang="es-MX" dirty="0">
                <a:latin typeface="-apple-system"/>
              </a:rPr>
              <a:t>¿La empresa se enfrenta a alguna amenaza? </a:t>
            </a:r>
          </a:p>
          <a:p>
            <a:pPr algn="just"/>
            <a:r>
              <a:rPr lang="es-MX" dirty="0">
                <a:latin typeface="-apple-system"/>
              </a:rPr>
              <a:t>¿Hay oportunidades esperando para ser aprovechadas? </a:t>
            </a:r>
          </a:p>
          <a:p>
            <a:pPr algn="just"/>
            <a:r>
              <a:rPr lang="es-MX" dirty="0">
                <a:latin typeface="-apple-system"/>
              </a:rPr>
              <a:t>¿Trabajamos con eficiencia y productividad? </a:t>
            </a:r>
          </a:p>
          <a:p>
            <a:pPr algn="just"/>
            <a:r>
              <a:rPr lang="es-MX" dirty="0">
                <a:latin typeface="-apple-system"/>
              </a:rPr>
              <a:t>¿Respondemos adecuadamente a las demandas de nuestros clientes? </a:t>
            </a:r>
          </a:p>
          <a:p>
            <a:pPr algn="just"/>
            <a:r>
              <a:rPr lang="es-MX" dirty="0">
                <a:latin typeface="-apple-system"/>
              </a:rPr>
              <a:t>¿Seguimos siendo competitivos en el mercado?</a:t>
            </a:r>
          </a:p>
        </p:txBody>
      </p:sp>
    </p:spTree>
    <p:extLst>
      <p:ext uri="{BB962C8B-B14F-4D97-AF65-F5344CB8AC3E}">
        <p14:creationId xmlns:p14="http://schemas.microsoft.com/office/powerpoint/2010/main" val="1636675382"/>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E06103-8049-7A74-0C0B-27AC4D005C44}"/>
              </a:ext>
            </a:extLst>
          </p:cNvPr>
          <p:cNvSpPr>
            <a:spLocks noGrp="1"/>
          </p:cNvSpPr>
          <p:nvPr>
            <p:ph type="title"/>
          </p:nvPr>
        </p:nvSpPr>
        <p:spPr/>
        <p:txBody>
          <a:bodyPr/>
          <a:lstStyle/>
          <a:p>
            <a:r>
              <a:rPr lang="es-MX" dirty="0">
                <a:latin typeface="-apple-system"/>
              </a:rPr>
              <a:t>¿Por qué el análisis estratégico es clave para el éxito en la empresa?</a:t>
            </a:r>
            <a:endParaRPr lang="es-MX" dirty="0"/>
          </a:p>
        </p:txBody>
      </p:sp>
      <p:sp>
        <p:nvSpPr>
          <p:cNvPr id="5" name="Text Placeholder 4">
            <a:extLst>
              <a:ext uri="{FF2B5EF4-FFF2-40B4-BE49-F238E27FC236}">
                <a16:creationId xmlns:a16="http://schemas.microsoft.com/office/drawing/2014/main" id="{B84D76F8-C472-40EA-5B55-75489AA7498D}"/>
              </a:ext>
            </a:extLst>
          </p:cNvPr>
          <p:cNvSpPr>
            <a:spLocks noGrp="1"/>
          </p:cNvSpPr>
          <p:nvPr>
            <p:ph type="body" sz="quarter" idx="15"/>
          </p:nvPr>
        </p:nvSpPr>
        <p:spPr/>
        <p:txBody>
          <a:bodyPr/>
          <a:lstStyle/>
          <a:p>
            <a:endParaRPr lang="es-MX"/>
          </a:p>
        </p:txBody>
      </p:sp>
      <p:sp>
        <p:nvSpPr>
          <p:cNvPr id="6" name="Text Placeholder 5">
            <a:extLst>
              <a:ext uri="{FF2B5EF4-FFF2-40B4-BE49-F238E27FC236}">
                <a16:creationId xmlns:a16="http://schemas.microsoft.com/office/drawing/2014/main" id="{A967AEEC-F2FE-C477-BCC0-3D385C68E0DC}"/>
              </a:ext>
            </a:extLst>
          </p:cNvPr>
          <p:cNvSpPr>
            <a:spLocks noGrp="1"/>
          </p:cNvSpPr>
          <p:nvPr>
            <p:ph type="body" sz="quarter" idx="17"/>
          </p:nvPr>
        </p:nvSpPr>
        <p:spPr/>
        <p:txBody>
          <a:bodyPr>
            <a:normAutofit fontScale="62500" lnSpcReduction="20000"/>
          </a:bodyPr>
          <a:lstStyle/>
          <a:p>
            <a:pPr algn="just"/>
            <a:r>
              <a:rPr lang="es-MX" b="0" i="0" dirty="0">
                <a:effectLst/>
                <a:latin typeface="-apple-system"/>
              </a:rPr>
              <a:t>La clave del cambio es comprender por qué se necesita.</a:t>
            </a:r>
            <a:endParaRPr lang="es-MX" b="0" i="0" strike="noStrike" dirty="0">
              <a:effectLst/>
              <a:latin typeface="-apple-system"/>
            </a:endParaRPr>
          </a:p>
          <a:p>
            <a:pPr algn="just"/>
            <a:r>
              <a:rPr lang="es-MX" b="1" i="0" strike="noStrike" dirty="0">
                <a:effectLst/>
                <a:latin typeface="-apple-system"/>
              </a:rPr>
              <a:t>Diagnóstico inicial. </a:t>
            </a:r>
            <a:r>
              <a:rPr lang="es-MX" b="0" i="0" strike="noStrike" dirty="0">
                <a:effectLst/>
                <a:latin typeface="-apple-system"/>
              </a:rPr>
              <a:t>Debemos entender las necesidades y aspiraciones del negocio.</a:t>
            </a:r>
          </a:p>
          <a:p>
            <a:pPr algn="just"/>
            <a:r>
              <a:rPr lang="es-MX" b="1" dirty="0">
                <a:latin typeface="-apple-system"/>
              </a:rPr>
              <a:t>Cultura y estructura. </a:t>
            </a:r>
            <a:r>
              <a:rPr lang="es-MX" dirty="0">
                <a:latin typeface="-apple-system"/>
              </a:rPr>
              <a:t>Es un punto fundamental porque una empresa abierta a la innovación siempre será más ágil en sus respuestas que una jerárquica y tradicional. Por ejemplo, muchas startups valoran que fallar rápido es una vía hacia el éxito. Esta mentalidad les permite probar y adaptar ideas sin miedo. </a:t>
            </a:r>
          </a:p>
          <a:p>
            <a:pPr algn="just"/>
            <a:r>
              <a:rPr lang="es-MX" b="1" dirty="0">
                <a:latin typeface="-apple-system"/>
              </a:rPr>
              <a:t>Recursos y capacidades. </a:t>
            </a:r>
            <a:r>
              <a:rPr lang="es-MX" dirty="0">
                <a:latin typeface="-apple-system"/>
              </a:rPr>
              <a:t>Se trata de entender qué te distingue y cómo puedes sacar ventaja de ello. </a:t>
            </a:r>
          </a:p>
          <a:p>
            <a:pPr algn="just"/>
            <a:r>
              <a:rPr lang="es-MX" b="1" dirty="0">
                <a:latin typeface="-apple-system"/>
              </a:rPr>
              <a:t>Tecnología. </a:t>
            </a:r>
            <a:r>
              <a:rPr lang="es-MX" dirty="0">
                <a:latin typeface="-apple-system"/>
              </a:rPr>
              <a:t>Se trata de ver si estamos en sintonía con las demandas tecnológicas actuales; por ejemplo, si una tienda de ropa observa que aún no tiene tienda online y decide adaptarse al e-</a:t>
            </a:r>
            <a:r>
              <a:rPr lang="es-MX" dirty="0" err="1">
                <a:latin typeface="-apple-system"/>
              </a:rPr>
              <a:t>commerce</a:t>
            </a:r>
            <a:r>
              <a:rPr lang="es-MX" dirty="0">
                <a:latin typeface="-apple-system"/>
              </a:rPr>
              <a:t> para ampliar su clientela. </a:t>
            </a:r>
          </a:p>
          <a:p>
            <a:pPr algn="just"/>
            <a:r>
              <a:rPr lang="es-MX" b="1" dirty="0">
                <a:latin typeface="-apple-system"/>
              </a:rPr>
              <a:t>Normativas y políticas. </a:t>
            </a:r>
            <a:r>
              <a:rPr lang="es-MX" dirty="0">
                <a:latin typeface="-apple-system"/>
              </a:rPr>
              <a:t>Es necesario conocer las leyes y normativas para no tropezar con obstáculos regulatorios al implementar mejoras y cambios. </a:t>
            </a:r>
          </a:p>
          <a:p>
            <a:pPr algn="just"/>
            <a:r>
              <a:rPr lang="es-MX" b="1" dirty="0">
                <a:latin typeface="-apple-system"/>
              </a:rPr>
              <a:t>Visión integral de la empresa. </a:t>
            </a:r>
            <a:r>
              <a:rPr lang="es-MX" dirty="0">
                <a:latin typeface="-apple-system"/>
              </a:rPr>
              <a:t>Cada pieza del negocio debe encajar perfectamente con las demás, como un puzle. Piensa que si cambias una puede ser que afecte al resto. Si una aerolínea decide modificar su sistema de reservas deberá considerar cómo este cambio afectará a otros departamentos, como atención al cliente o logística. </a:t>
            </a:r>
          </a:p>
          <a:p>
            <a:pPr algn="just"/>
            <a:r>
              <a:rPr lang="es-MX" b="1" dirty="0">
                <a:latin typeface="-apple-system"/>
              </a:rPr>
              <a:t>Activos empresariales. </a:t>
            </a:r>
            <a:r>
              <a:rPr lang="es-MX" dirty="0">
                <a:latin typeface="-apple-system"/>
              </a:rPr>
              <a:t>No olvidemos que cualquier cambio puede influir en el valor de la empresa desde los activos, hasta la reputación o valor de la marca. </a:t>
            </a:r>
          </a:p>
          <a:p>
            <a:pPr algn="just"/>
            <a:r>
              <a:rPr lang="es-MX" b="1" dirty="0">
                <a:latin typeface="-apple-system"/>
              </a:rPr>
              <a:t>Factores externos </a:t>
            </a:r>
            <a:r>
              <a:rPr lang="es-MX" dirty="0">
                <a:latin typeface="-apple-system"/>
              </a:rPr>
              <a:t>como el mercado, la competencia, la tecnología, entre otros, pueden afectar al cambio. Debemos estar alerta a todas las variables por si tuviéramos que adaptar la estrategia. Y con toda esta información en nuestras manos, tendremos claridad para trazar objetivos a largo plazo y un plan de acción coherente. Y por supuesto, el análisis no termina con la implementación, es un ciclo que no para, porque si algo falla, que fallará, deberemos realizar los ajustes necesarios. Ajustar y mejorar serán la norma. </a:t>
            </a:r>
          </a:p>
          <a:p>
            <a:pPr algn="just"/>
            <a:r>
              <a:rPr lang="es-MX" b="1" dirty="0">
                <a:latin typeface="-apple-system"/>
              </a:rPr>
              <a:t>Evaluación de riesgos </a:t>
            </a:r>
            <a:r>
              <a:rPr lang="es-MX" dirty="0">
                <a:latin typeface="-apple-system"/>
              </a:rPr>
              <a:t>para identificar problemas y anticiparnos a sus consecuencias.</a:t>
            </a:r>
          </a:p>
        </p:txBody>
      </p:sp>
    </p:spTree>
    <p:extLst>
      <p:ext uri="{BB962C8B-B14F-4D97-AF65-F5344CB8AC3E}">
        <p14:creationId xmlns:p14="http://schemas.microsoft.com/office/powerpoint/2010/main" val="1463740257"/>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E06103-8049-7A74-0C0B-27AC4D005C44}"/>
              </a:ext>
            </a:extLst>
          </p:cNvPr>
          <p:cNvSpPr>
            <a:spLocks noGrp="1"/>
          </p:cNvSpPr>
          <p:nvPr>
            <p:ph type="title"/>
          </p:nvPr>
        </p:nvSpPr>
        <p:spPr/>
        <p:txBody>
          <a:bodyPr/>
          <a:lstStyle/>
          <a:p>
            <a:r>
              <a:rPr lang="es-MX" sz="3600" dirty="0">
                <a:latin typeface="-apple-system"/>
              </a:rPr>
              <a:t>Herramientas</a:t>
            </a:r>
            <a:endParaRPr lang="es-MX" sz="3600" dirty="0"/>
          </a:p>
        </p:txBody>
      </p:sp>
      <p:sp>
        <p:nvSpPr>
          <p:cNvPr id="5" name="Text Placeholder 4">
            <a:extLst>
              <a:ext uri="{FF2B5EF4-FFF2-40B4-BE49-F238E27FC236}">
                <a16:creationId xmlns:a16="http://schemas.microsoft.com/office/drawing/2014/main" id="{B84D76F8-C472-40EA-5B55-75489AA7498D}"/>
              </a:ext>
            </a:extLst>
          </p:cNvPr>
          <p:cNvSpPr>
            <a:spLocks noGrp="1"/>
          </p:cNvSpPr>
          <p:nvPr>
            <p:ph type="body" sz="quarter" idx="15"/>
          </p:nvPr>
        </p:nvSpPr>
        <p:spPr/>
        <p:txBody>
          <a:bodyPr/>
          <a:lstStyle/>
          <a:p>
            <a:endParaRPr lang="es-MX"/>
          </a:p>
        </p:txBody>
      </p:sp>
      <p:sp>
        <p:nvSpPr>
          <p:cNvPr id="6" name="Text Placeholder 5">
            <a:extLst>
              <a:ext uri="{FF2B5EF4-FFF2-40B4-BE49-F238E27FC236}">
                <a16:creationId xmlns:a16="http://schemas.microsoft.com/office/drawing/2014/main" id="{A967AEEC-F2FE-C477-BCC0-3D385C68E0DC}"/>
              </a:ext>
            </a:extLst>
          </p:cNvPr>
          <p:cNvSpPr>
            <a:spLocks noGrp="1"/>
          </p:cNvSpPr>
          <p:nvPr>
            <p:ph type="body" sz="quarter" idx="17"/>
          </p:nvPr>
        </p:nvSpPr>
        <p:spPr/>
        <p:txBody>
          <a:bodyPr>
            <a:normAutofit/>
          </a:bodyPr>
          <a:lstStyle/>
          <a:p>
            <a:pPr algn="just"/>
            <a:r>
              <a:rPr lang="es-MX" sz="2800" dirty="0">
                <a:latin typeface="-apple-system"/>
              </a:rPr>
              <a:t>Análisis FODA, </a:t>
            </a:r>
          </a:p>
          <a:p>
            <a:pPr algn="just"/>
            <a:r>
              <a:rPr lang="es-MX" sz="2800" dirty="0">
                <a:latin typeface="-apple-system"/>
              </a:rPr>
              <a:t>Las cinco fuerzas de Porter, </a:t>
            </a:r>
          </a:p>
          <a:p>
            <a:pPr algn="just"/>
            <a:r>
              <a:rPr lang="es-MX" sz="2800" dirty="0">
                <a:latin typeface="-apple-system"/>
              </a:rPr>
              <a:t>PESTEL, </a:t>
            </a:r>
          </a:p>
          <a:p>
            <a:pPr algn="just"/>
            <a:r>
              <a:rPr lang="es-MX" sz="2800" dirty="0">
                <a:latin typeface="-apple-system"/>
              </a:rPr>
              <a:t>Matriz BCG </a:t>
            </a:r>
          </a:p>
          <a:p>
            <a:pPr algn="just"/>
            <a:r>
              <a:rPr lang="es-MX" sz="2800" dirty="0">
                <a:latin typeface="-apple-system"/>
              </a:rPr>
              <a:t>Ansoff</a:t>
            </a:r>
          </a:p>
        </p:txBody>
      </p:sp>
      <p:pic>
        <p:nvPicPr>
          <p:cNvPr id="3" name="Picture 2">
            <a:extLst>
              <a:ext uri="{FF2B5EF4-FFF2-40B4-BE49-F238E27FC236}">
                <a16:creationId xmlns:a16="http://schemas.microsoft.com/office/drawing/2014/main" id="{23E6D9DE-5579-3463-8D93-F76C8796F64B}"/>
              </a:ext>
            </a:extLst>
          </p:cNvPr>
          <p:cNvPicPr>
            <a:picLocks noChangeAspect="1"/>
          </p:cNvPicPr>
          <p:nvPr/>
        </p:nvPicPr>
        <p:blipFill>
          <a:blip r:embed="rId3"/>
          <a:stretch>
            <a:fillRect/>
          </a:stretch>
        </p:blipFill>
        <p:spPr>
          <a:xfrm>
            <a:off x="4497048" y="989999"/>
            <a:ext cx="4573661" cy="3024754"/>
          </a:xfrm>
          <a:prstGeom prst="rect">
            <a:avLst/>
          </a:prstGeom>
        </p:spPr>
      </p:pic>
    </p:spTree>
    <p:extLst>
      <p:ext uri="{BB962C8B-B14F-4D97-AF65-F5344CB8AC3E}">
        <p14:creationId xmlns:p14="http://schemas.microsoft.com/office/powerpoint/2010/main" val="360606662"/>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E06103-8049-7A74-0C0B-27AC4D005C44}"/>
              </a:ext>
            </a:extLst>
          </p:cNvPr>
          <p:cNvSpPr>
            <a:spLocks noGrp="1"/>
          </p:cNvSpPr>
          <p:nvPr>
            <p:ph type="title"/>
          </p:nvPr>
        </p:nvSpPr>
        <p:spPr/>
        <p:txBody>
          <a:bodyPr/>
          <a:lstStyle/>
          <a:p>
            <a:pPr algn="l" fontAlgn="base"/>
            <a:r>
              <a:rPr lang="es-MX" sz="3600" b="1" i="0" dirty="0">
                <a:effectLst/>
                <a:latin typeface="-apple-system"/>
              </a:rPr>
              <a:t>Análisis FODA (DAFO) </a:t>
            </a:r>
          </a:p>
        </p:txBody>
      </p:sp>
      <p:sp>
        <p:nvSpPr>
          <p:cNvPr id="5" name="Text Placeholder 4">
            <a:extLst>
              <a:ext uri="{FF2B5EF4-FFF2-40B4-BE49-F238E27FC236}">
                <a16:creationId xmlns:a16="http://schemas.microsoft.com/office/drawing/2014/main" id="{B84D76F8-C472-40EA-5B55-75489AA7498D}"/>
              </a:ext>
            </a:extLst>
          </p:cNvPr>
          <p:cNvSpPr>
            <a:spLocks noGrp="1"/>
          </p:cNvSpPr>
          <p:nvPr>
            <p:ph type="body" sz="quarter" idx="15"/>
          </p:nvPr>
        </p:nvSpPr>
        <p:spPr/>
        <p:txBody>
          <a:bodyPr/>
          <a:lstStyle/>
          <a:p>
            <a:endParaRPr lang="es-MX"/>
          </a:p>
        </p:txBody>
      </p:sp>
      <p:sp>
        <p:nvSpPr>
          <p:cNvPr id="6" name="Text Placeholder 5">
            <a:extLst>
              <a:ext uri="{FF2B5EF4-FFF2-40B4-BE49-F238E27FC236}">
                <a16:creationId xmlns:a16="http://schemas.microsoft.com/office/drawing/2014/main" id="{A967AEEC-F2FE-C477-BCC0-3D385C68E0DC}"/>
              </a:ext>
            </a:extLst>
          </p:cNvPr>
          <p:cNvSpPr>
            <a:spLocks noGrp="1"/>
          </p:cNvSpPr>
          <p:nvPr>
            <p:ph type="body" sz="quarter" idx="17"/>
          </p:nvPr>
        </p:nvSpPr>
        <p:spPr>
          <a:xfrm>
            <a:off x="317021" y="2465832"/>
            <a:ext cx="3833571" cy="1810651"/>
          </a:xfrm>
        </p:spPr>
        <p:txBody>
          <a:bodyPr>
            <a:normAutofit/>
          </a:bodyPr>
          <a:lstStyle/>
          <a:p>
            <a:pPr algn="just"/>
            <a:r>
              <a:rPr lang="es-MX" sz="1800" b="0" i="0" u="none" strike="noStrike" dirty="0">
                <a:effectLst/>
                <a:latin typeface="-apple-system"/>
              </a:rPr>
              <a:t>Ejemplo: desde una sólida reputación, un equipo talentoso, tecnología punta, hasta procesos eficientes. </a:t>
            </a:r>
            <a:r>
              <a:rPr lang="es-MX" sz="1800" b="0" i="0" u="sng" dirty="0">
                <a:effectLst/>
                <a:latin typeface="-apple-system"/>
              </a:rPr>
              <a:t>Pero ve más allá y pregúntate: </a:t>
            </a:r>
            <a:r>
              <a:rPr lang="es-MX" sz="1800" b="0" i="0" u="none" strike="noStrike" dirty="0">
                <a:effectLst/>
                <a:latin typeface="-apple-system"/>
              </a:rPr>
              <a:t>¿Hay capacidades infrautilizadas que pueden ser estratégicas en el futuro?</a:t>
            </a:r>
            <a:endParaRPr lang="es-MX" sz="2800" dirty="0">
              <a:latin typeface="-apple-system"/>
            </a:endParaRPr>
          </a:p>
        </p:txBody>
      </p:sp>
      <p:pic>
        <p:nvPicPr>
          <p:cNvPr id="7" name="Picture 6">
            <a:extLst>
              <a:ext uri="{FF2B5EF4-FFF2-40B4-BE49-F238E27FC236}">
                <a16:creationId xmlns:a16="http://schemas.microsoft.com/office/drawing/2014/main" id="{542549FC-142C-CCC4-66A7-9AEF9B2689B9}"/>
              </a:ext>
            </a:extLst>
          </p:cNvPr>
          <p:cNvPicPr>
            <a:picLocks noChangeAspect="1"/>
          </p:cNvPicPr>
          <p:nvPr/>
        </p:nvPicPr>
        <p:blipFill>
          <a:blip r:embed="rId3"/>
          <a:stretch>
            <a:fillRect/>
          </a:stretch>
        </p:blipFill>
        <p:spPr>
          <a:xfrm>
            <a:off x="317021" y="1139251"/>
            <a:ext cx="3631995" cy="1202373"/>
          </a:xfrm>
          <a:prstGeom prst="rect">
            <a:avLst/>
          </a:prstGeom>
        </p:spPr>
      </p:pic>
      <p:pic>
        <p:nvPicPr>
          <p:cNvPr id="9" name="Picture 8">
            <a:extLst>
              <a:ext uri="{FF2B5EF4-FFF2-40B4-BE49-F238E27FC236}">
                <a16:creationId xmlns:a16="http://schemas.microsoft.com/office/drawing/2014/main" id="{AE6BB8EB-4646-47D9-300B-CBBDA30A019D}"/>
              </a:ext>
            </a:extLst>
          </p:cNvPr>
          <p:cNvPicPr>
            <a:picLocks noChangeAspect="1"/>
          </p:cNvPicPr>
          <p:nvPr/>
        </p:nvPicPr>
        <p:blipFill>
          <a:blip r:embed="rId4"/>
          <a:stretch>
            <a:fillRect/>
          </a:stretch>
        </p:blipFill>
        <p:spPr>
          <a:xfrm>
            <a:off x="5098042" y="1139251"/>
            <a:ext cx="3631995" cy="1177330"/>
          </a:xfrm>
          <a:prstGeom prst="rect">
            <a:avLst/>
          </a:prstGeom>
        </p:spPr>
      </p:pic>
      <p:sp>
        <p:nvSpPr>
          <p:cNvPr id="14" name="Text Placeholder 5">
            <a:extLst>
              <a:ext uri="{FF2B5EF4-FFF2-40B4-BE49-F238E27FC236}">
                <a16:creationId xmlns:a16="http://schemas.microsoft.com/office/drawing/2014/main" id="{75809432-E7AA-6502-DAF9-066342D40FDD}"/>
              </a:ext>
            </a:extLst>
          </p:cNvPr>
          <p:cNvSpPr txBox="1">
            <a:spLocks/>
          </p:cNvSpPr>
          <p:nvPr/>
        </p:nvSpPr>
        <p:spPr>
          <a:xfrm>
            <a:off x="5103103" y="2465833"/>
            <a:ext cx="3833571" cy="1810651"/>
          </a:xfrm>
          <a:prstGeom prst="rect">
            <a:avLst/>
          </a:prstGeom>
        </p:spPr>
        <p:txBody>
          <a:bodyPr vert="horz" lIns="0" tIns="0" rIns="0" bIns="0" rtlCol="0">
            <a:normAutofit fontScale="92500" lnSpcReduction="20000"/>
          </a:bodyPr>
          <a:lstStyle>
            <a:lvl1pPr marL="177796" indent="-177796" algn="l" defTabSz="842963" rtl="0" eaLnBrk="1" fontAlgn="base" hangingPunct="1">
              <a:spcBef>
                <a:spcPts val="300"/>
              </a:spcBef>
              <a:spcAft>
                <a:spcPct val="0"/>
              </a:spcAft>
              <a:buClr>
                <a:schemeClr val="tx2"/>
              </a:buClr>
              <a:buSzPct val="100000"/>
              <a:buFont typeface="Wingdings 2" panose="05020102010507070707" pitchFamily="18" charset="2"/>
              <a:buChar char=""/>
              <a:defRPr lang="en-GB" kern="1200">
                <a:solidFill>
                  <a:schemeClr val="tx1"/>
                </a:solidFill>
                <a:latin typeface="+mn-lt"/>
                <a:ea typeface="+mn-ea"/>
                <a:cs typeface="+mn-cs"/>
              </a:defRPr>
            </a:lvl1pPr>
            <a:lvl2pPr marL="361941" indent="-195258" algn="l" defTabSz="842963" rtl="0" eaLnBrk="1" fontAlgn="base" hangingPunct="1">
              <a:spcBef>
                <a:spcPts val="300"/>
              </a:spcBef>
              <a:spcAft>
                <a:spcPct val="0"/>
              </a:spcAft>
              <a:buClr>
                <a:schemeClr val="tx1"/>
              </a:buClr>
              <a:buSzPct val="100000"/>
              <a:buFont typeface="Arial" panose="020B0604020202020204" pitchFamily="34" charset="0"/>
              <a:buChar char="−"/>
              <a:defRPr lang="en-GB" kern="1200">
                <a:solidFill>
                  <a:schemeClr val="tx1"/>
                </a:solidFill>
                <a:latin typeface="+mn-lt"/>
                <a:ea typeface="+mn-ea"/>
                <a:cs typeface="+mn-cs"/>
              </a:defRPr>
            </a:lvl2pPr>
            <a:lvl3pPr marL="538150" indent="-176209" algn="l" defTabSz="842963" rtl="0" eaLnBrk="1" fontAlgn="base" hangingPunct="1">
              <a:spcBef>
                <a:spcPts val="300"/>
              </a:spcBef>
              <a:spcAft>
                <a:spcPct val="0"/>
              </a:spcAft>
              <a:buFont typeface="Arial" panose="020B0604020202020204" pitchFamily="34" charset="0"/>
              <a:buChar char="−"/>
              <a:defRPr lang="en-GB" kern="1200">
                <a:solidFill>
                  <a:schemeClr val="tx1"/>
                </a:solidFill>
                <a:latin typeface="+mn-lt"/>
                <a:ea typeface="+mn-ea"/>
                <a:cs typeface="+mn-cs"/>
              </a:defRPr>
            </a:lvl3pPr>
            <a:lvl4pPr marL="715945" indent="-177796" algn="l" defTabSz="842963" rtl="0" eaLnBrk="1" fontAlgn="base" hangingPunct="1">
              <a:spcBef>
                <a:spcPts val="300"/>
              </a:spcBef>
              <a:spcAft>
                <a:spcPct val="0"/>
              </a:spcAft>
              <a:buFont typeface="Arial" panose="020B0604020202020204" pitchFamily="34" charset="0"/>
              <a:buChar char="−"/>
              <a:defRPr lang="en-GB" kern="1200">
                <a:solidFill>
                  <a:schemeClr val="tx1"/>
                </a:solidFill>
                <a:latin typeface="+mn-lt"/>
                <a:ea typeface="+mn-ea"/>
                <a:cs typeface="+mn-cs"/>
              </a:defRPr>
            </a:lvl4pPr>
            <a:lvl5pPr marL="900091" indent="-184145" algn="l" defTabSz="842963" rtl="0" eaLnBrk="1" fontAlgn="base" hangingPunct="1">
              <a:spcBef>
                <a:spcPts val="300"/>
              </a:spcBef>
              <a:spcAft>
                <a:spcPct val="0"/>
              </a:spcAft>
              <a:buFont typeface="Arial" panose="020B0604020202020204" pitchFamily="34" charset="0"/>
              <a:buChar char="−"/>
              <a:defRPr lang="en-GB" kern="1200">
                <a:solidFill>
                  <a:schemeClr val="tx1"/>
                </a:solidFill>
                <a:latin typeface="+mn-lt"/>
                <a:ea typeface="+mn-ea"/>
                <a:cs typeface="+mn-cs"/>
              </a:defRPr>
            </a:lvl5pPr>
            <a:lvl6pPr marL="2321227" indent="-211021" algn="l" defTabSz="844083" rtl="0" eaLnBrk="1" latinLnBrk="0" hangingPunct="1">
              <a:spcBef>
                <a:spcPct val="20000"/>
              </a:spcBef>
              <a:buFont typeface="Arial" pitchFamily="34" charset="0"/>
              <a:buChar char="•"/>
              <a:defRPr sz="1847" kern="1200">
                <a:solidFill>
                  <a:schemeClr val="tx1"/>
                </a:solidFill>
                <a:latin typeface="+mn-lt"/>
                <a:ea typeface="+mn-ea"/>
                <a:cs typeface="+mn-cs"/>
              </a:defRPr>
            </a:lvl6pPr>
            <a:lvl7pPr marL="2743268" indent="-211021" algn="l" defTabSz="844083" rtl="0" eaLnBrk="1" latinLnBrk="0" hangingPunct="1">
              <a:spcBef>
                <a:spcPct val="20000"/>
              </a:spcBef>
              <a:buFont typeface="Arial" pitchFamily="34" charset="0"/>
              <a:buChar char="•"/>
              <a:defRPr sz="1847" kern="1200">
                <a:solidFill>
                  <a:schemeClr val="tx1"/>
                </a:solidFill>
                <a:latin typeface="+mn-lt"/>
                <a:ea typeface="+mn-ea"/>
                <a:cs typeface="+mn-cs"/>
              </a:defRPr>
            </a:lvl7pPr>
            <a:lvl8pPr marL="3165310" indent="-211021" algn="l" defTabSz="844083" rtl="0" eaLnBrk="1" latinLnBrk="0" hangingPunct="1">
              <a:spcBef>
                <a:spcPct val="20000"/>
              </a:spcBef>
              <a:buFont typeface="Arial" pitchFamily="34" charset="0"/>
              <a:buChar char="•"/>
              <a:defRPr sz="1847" kern="1200">
                <a:solidFill>
                  <a:schemeClr val="tx1"/>
                </a:solidFill>
                <a:latin typeface="+mn-lt"/>
                <a:ea typeface="+mn-ea"/>
                <a:cs typeface="+mn-cs"/>
              </a:defRPr>
            </a:lvl8pPr>
            <a:lvl9pPr marL="3587351" indent="-211021" algn="l" defTabSz="844083" rtl="0" eaLnBrk="1" latinLnBrk="0" hangingPunct="1">
              <a:spcBef>
                <a:spcPct val="20000"/>
              </a:spcBef>
              <a:buFont typeface="Arial" pitchFamily="34" charset="0"/>
              <a:buChar char="•"/>
              <a:defRPr sz="1847" kern="1200">
                <a:solidFill>
                  <a:schemeClr val="tx1"/>
                </a:solidFill>
                <a:latin typeface="+mn-lt"/>
                <a:ea typeface="+mn-ea"/>
                <a:cs typeface="+mn-cs"/>
              </a:defRPr>
            </a:lvl9pPr>
          </a:lstStyle>
          <a:p>
            <a:pPr algn="just"/>
            <a:r>
              <a:rPr lang="es-MX" sz="1800" dirty="0">
                <a:latin typeface="-apple-system"/>
              </a:rPr>
              <a:t>Ejemplo:  Un nuevo segmento de mercado, la vulnerabilidad de un competidor, incluso cambios en la legislación que nos favorezcan. </a:t>
            </a:r>
          </a:p>
          <a:p>
            <a:pPr algn="just"/>
            <a:r>
              <a:rPr lang="es-MX" sz="1800" dirty="0">
                <a:latin typeface="-apple-system"/>
              </a:rPr>
              <a:t>La clave está en la anticipación. ¿Qué cambios demográficos, tecnológicos o socioculturales ves venir y cómo se pueden capitalizar? </a:t>
            </a:r>
            <a:endParaRPr lang="es-MX" sz="2800" dirty="0">
              <a:latin typeface="-apple-system"/>
            </a:endParaRPr>
          </a:p>
        </p:txBody>
      </p:sp>
    </p:spTree>
    <p:extLst>
      <p:ext uri="{BB962C8B-B14F-4D97-AF65-F5344CB8AC3E}">
        <p14:creationId xmlns:p14="http://schemas.microsoft.com/office/powerpoint/2010/main" val="2821221837"/>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E06103-8049-7A74-0C0B-27AC4D005C44}"/>
              </a:ext>
            </a:extLst>
          </p:cNvPr>
          <p:cNvSpPr>
            <a:spLocks noGrp="1"/>
          </p:cNvSpPr>
          <p:nvPr>
            <p:ph type="title"/>
          </p:nvPr>
        </p:nvSpPr>
        <p:spPr/>
        <p:txBody>
          <a:bodyPr/>
          <a:lstStyle/>
          <a:p>
            <a:pPr algn="l" fontAlgn="base"/>
            <a:r>
              <a:rPr lang="es-MX" sz="3600" b="1" i="0" dirty="0">
                <a:effectLst/>
                <a:latin typeface="-apple-system"/>
              </a:rPr>
              <a:t>Análisis FODA (DAFO) </a:t>
            </a:r>
          </a:p>
        </p:txBody>
      </p:sp>
      <p:sp>
        <p:nvSpPr>
          <p:cNvPr id="5" name="Text Placeholder 4">
            <a:extLst>
              <a:ext uri="{FF2B5EF4-FFF2-40B4-BE49-F238E27FC236}">
                <a16:creationId xmlns:a16="http://schemas.microsoft.com/office/drawing/2014/main" id="{B84D76F8-C472-40EA-5B55-75489AA7498D}"/>
              </a:ext>
            </a:extLst>
          </p:cNvPr>
          <p:cNvSpPr>
            <a:spLocks noGrp="1"/>
          </p:cNvSpPr>
          <p:nvPr>
            <p:ph type="body" sz="quarter" idx="15"/>
          </p:nvPr>
        </p:nvSpPr>
        <p:spPr/>
        <p:txBody>
          <a:bodyPr/>
          <a:lstStyle/>
          <a:p>
            <a:endParaRPr lang="es-MX"/>
          </a:p>
        </p:txBody>
      </p:sp>
      <p:sp>
        <p:nvSpPr>
          <p:cNvPr id="6" name="Text Placeholder 5">
            <a:extLst>
              <a:ext uri="{FF2B5EF4-FFF2-40B4-BE49-F238E27FC236}">
                <a16:creationId xmlns:a16="http://schemas.microsoft.com/office/drawing/2014/main" id="{A967AEEC-F2FE-C477-BCC0-3D385C68E0DC}"/>
              </a:ext>
            </a:extLst>
          </p:cNvPr>
          <p:cNvSpPr>
            <a:spLocks noGrp="1"/>
          </p:cNvSpPr>
          <p:nvPr>
            <p:ph type="body" sz="quarter" idx="17"/>
          </p:nvPr>
        </p:nvSpPr>
        <p:spPr>
          <a:xfrm>
            <a:off x="317021" y="2465832"/>
            <a:ext cx="3833571" cy="1810651"/>
          </a:xfrm>
        </p:spPr>
        <p:txBody>
          <a:bodyPr>
            <a:normAutofit fontScale="92500" lnSpcReduction="10000"/>
          </a:bodyPr>
          <a:lstStyle/>
          <a:p>
            <a:pPr algn="just"/>
            <a:r>
              <a:rPr lang="es-MX" dirty="0">
                <a:latin typeface="-apple-system"/>
              </a:rPr>
              <a:t>Aquí el objetivo es el autoanálisis. Se aconseja ir más allá de las debilidades evidentes con estas preguntas. ¿Podrían los competidores sacar provecho de nuestras debilidades? ¿Cómo nos perjudicaría esto en un mercado tan cambiante?</a:t>
            </a:r>
            <a:endParaRPr lang="es-MX" sz="2800" dirty="0">
              <a:latin typeface="-apple-system"/>
            </a:endParaRPr>
          </a:p>
        </p:txBody>
      </p:sp>
      <p:sp>
        <p:nvSpPr>
          <p:cNvPr id="14" name="Text Placeholder 5">
            <a:extLst>
              <a:ext uri="{FF2B5EF4-FFF2-40B4-BE49-F238E27FC236}">
                <a16:creationId xmlns:a16="http://schemas.microsoft.com/office/drawing/2014/main" id="{75809432-E7AA-6502-DAF9-066342D40FDD}"/>
              </a:ext>
            </a:extLst>
          </p:cNvPr>
          <p:cNvSpPr txBox="1">
            <a:spLocks/>
          </p:cNvSpPr>
          <p:nvPr/>
        </p:nvSpPr>
        <p:spPr>
          <a:xfrm>
            <a:off x="5103103" y="2465833"/>
            <a:ext cx="3833571" cy="1810651"/>
          </a:xfrm>
          <a:prstGeom prst="rect">
            <a:avLst/>
          </a:prstGeom>
        </p:spPr>
        <p:txBody>
          <a:bodyPr vert="horz" lIns="0" tIns="0" rIns="0" bIns="0" rtlCol="0">
            <a:normAutofit fontScale="40000" lnSpcReduction="20000"/>
          </a:bodyPr>
          <a:lstStyle>
            <a:lvl1pPr marL="177796" indent="-177796" algn="l" defTabSz="842963" rtl="0" eaLnBrk="1" fontAlgn="base" hangingPunct="1">
              <a:spcBef>
                <a:spcPts val="300"/>
              </a:spcBef>
              <a:spcAft>
                <a:spcPct val="0"/>
              </a:spcAft>
              <a:buClr>
                <a:schemeClr val="tx2"/>
              </a:buClr>
              <a:buSzPct val="100000"/>
              <a:buFont typeface="Wingdings 2" panose="05020102010507070707" pitchFamily="18" charset="2"/>
              <a:buChar char=""/>
              <a:defRPr lang="en-GB" kern="1200">
                <a:solidFill>
                  <a:schemeClr val="tx1"/>
                </a:solidFill>
                <a:latin typeface="+mn-lt"/>
                <a:ea typeface="+mn-ea"/>
                <a:cs typeface="+mn-cs"/>
              </a:defRPr>
            </a:lvl1pPr>
            <a:lvl2pPr marL="361941" indent="-195258" algn="l" defTabSz="842963" rtl="0" eaLnBrk="1" fontAlgn="base" hangingPunct="1">
              <a:spcBef>
                <a:spcPts val="300"/>
              </a:spcBef>
              <a:spcAft>
                <a:spcPct val="0"/>
              </a:spcAft>
              <a:buClr>
                <a:schemeClr val="tx1"/>
              </a:buClr>
              <a:buSzPct val="100000"/>
              <a:buFont typeface="Arial" panose="020B0604020202020204" pitchFamily="34" charset="0"/>
              <a:buChar char="−"/>
              <a:defRPr lang="en-GB" kern="1200">
                <a:solidFill>
                  <a:schemeClr val="tx1"/>
                </a:solidFill>
                <a:latin typeface="+mn-lt"/>
                <a:ea typeface="+mn-ea"/>
                <a:cs typeface="+mn-cs"/>
              </a:defRPr>
            </a:lvl2pPr>
            <a:lvl3pPr marL="538150" indent="-176209" algn="l" defTabSz="842963" rtl="0" eaLnBrk="1" fontAlgn="base" hangingPunct="1">
              <a:spcBef>
                <a:spcPts val="300"/>
              </a:spcBef>
              <a:spcAft>
                <a:spcPct val="0"/>
              </a:spcAft>
              <a:buFont typeface="Arial" panose="020B0604020202020204" pitchFamily="34" charset="0"/>
              <a:buChar char="−"/>
              <a:defRPr lang="en-GB" kern="1200">
                <a:solidFill>
                  <a:schemeClr val="tx1"/>
                </a:solidFill>
                <a:latin typeface="+mn-lt"/>
                <a:ea typeface="+mn-ea"/>
                <a:cs typeface="+mn-cs"/>
              </a:defRPr>
            </a:lvl3pPr>
            <a:lvl4pPr marL="715945" indent="-177796" algn="l" defTabSz="842963" rtl="0" eaLnBrk="1" fontAlgn="base" hangingPunct="1">
              <a:spcBef>
                <a:spcPts val="300"/>
              </a:spcBef>
              <a:spcAft>
                <a:spcPct val="0"/>
              </a:spcAft>
              <a:buFont typeface="Arial" panose="020B0604020202020204" pitchFamily="34" charset="0"/>
              <a:buChar char="−"/>
              <a:defRPr lang="en-GB" kern="1200">
                <a:solidFill>
                  <a:schemeClr val="tx1"/>
                </a:solidFill>
                <a:latin typeface="+mn-lt"/>
                <a:ea typeface="+mn-ea"/>
                <a:cs typeface="+mn-cs"/>
              </a:defRPr>
            </a:lvl4pPr>
            <a:lvl5pPr marL="900091" indent="-184145" algn="l" defTabSz="842963" rtl="0" eaLnBrk="1" fontAlgn="base" hangingPunct="1">
              <a:spcBef>
                <a:spcPts val="300"/>
              </a:spcBef>
              <a:spcAft>
                <a:spcPct val="0"/>
              </a:spcAft>
              <a:buFont typeface="Arial" panose="020B0604020202020204" pitchFamily="34" charset="0"/>
              <a:buChar char="−"/>
              <a:defRPr lang="en-GB" kern="1200">
                <a:solidFill>
                  <a:schemeClr val="tx1"/>
                </a:solidFill>
                <a:latin typeface="+mn-lt"/>
                <a:ea typeface="+mn-ea"/>
                <a:cs typeface="+mn-cs"/>
              </a:defRPr>
            </a:lvl5pPr>
            <a:lvl6pPr marL="2321227" indent="-211021" algn="l" defTabSz="844083" rtl="0" eaLnBrk="1" latinLnBrk="0" hangingPunct="1">
              <a:spcBef>
                <a:spcPct val="20000"/>
              </a:spcBef>
              <a:buFont typeface="Arial" pitchFamily="34" charset="0"/>
              <a:buChar char="•"/>
              <a:defRPr sz="1847" kern="1200">
                <a:solidFill>
                  <a:schemeClr val="tx1"/>
                </a:solidFill>
                <a:latin typeface="+mn-lt"/>
                <a:ea typeface="+mn-ea"/>
                <a:cs typeface="+mn-cs"/>
              </a:defRPr>
            </a:lvl6pPr>
            <a:lvl7pPr marL="2743268" indent="-211021" algn="l" defTabSz="844083" rtl="0" eaLnBrk="1" latinLnBrk="0" hangingPunct="1">
              <a:spcBef>
                <a:spcPct val="20000"/>
              </a:spcBef>
              <a:buFont typeface="Arial" pitchFamily="34" charset="0"/>
              <a:buChar char="•"/>
              <a:defRPr sz="1847" kern="1200">
                <a:solidFill>
                  <a:schemeClr val="tx1"/>
                </a:solidFill>
                <a:latin typeface="+mn-lt"/>
                <a:ea typeface="+mn-ea"/>
                <a:cs typeface="+mn-cs"/>
              </a:defRPr>
            </a:lvl7pPr>
            <a:lvl8pPr marL="3165310" indent="-211021" algn="l" defTabSz="844083" rtl="0" eaLnBrk="1" latinLnBrk="0" hangingPunct="1">
              <a:spcBef>
                <a:spcPct val="20000"/>
              </a:spcBef>
              <a:buFont typeface="Arial" pitchFamily="34" charset="0"/>
              <a:buChar char="•"/>
              <a:defRPr sz="1847" kern="1200">
                <a:solidFill>
                  <a:schemeClr val="tx1"/>
                </a:solidFill>
                <a:latin typeface="+mn-lt"/>
                <a:ea typeface="+mn-ea"/>
                <a:cs typeface="+mn-cs"/>
              </a:defRPr>
            </a:lvl8pPr>
            <a:lvl9pPr marL="3587351" indent="-211021" algn="l" defTabSz="844083" rtl="0" eaLnBrk="1" latinLnBrk="0" hangingPunct="1">
              <a:spcBef>
                <a:spcPct val="20000"/>
              </a:spcBef>
              <a:buFont typeface="Arial" pitchFamily="34" charset="0"/>
              <a:buChar char="•"/>
              <a:defRPr sz="1847" kern="1200">
                <a:solidFill>
                  <a:schemeClr val="tx1"/>
                </a:solidFill>
                <a:latin typeface="+mn-lt"/>
                <a:ea typeface="+mn-ea"/>
                <a:cs typeface="+mn-cs"/>
              </a:defRPr>
            </a:lvl9pPr>
          </a:lstStyle>
          <a:p>
            <a:pPr algn="just"/>
            <a:r>
              <a:rPr lang="es-MX" sz="4000" dirty="0">
                <a:latin typeface="-apple-system"/>
              </a:rPr>
              <a:t>También iremos más allá de la entrada de nuevos competidores, crisis o barreras económicas.</a:t>
            </a:r>
          </a:p>
          <a:p>
            <a:pPr algn="just"/>
            <a:r>
              <a:rPr lang="es-MX" sz="4000" dirty="0">
                <a:latin typeface="-apple-system"/>
              </a:rPr>
              <a:t>¿Has considerado las amenazas sistémicas como cambios geopolíticos, evoluciones tecnológicas que podrían dejar obsoletos ciertos modelos de negocios? </a:t>
            </a:r>
            <a:endParaRPr lang="es-MX" sz="2800" dirty="0">
              <a:latin typeface="-apple-system"/>
            </a:endParaRPr>
          </a:p>
        </p:txBody>
      </p:sp>
      <p:pic>
        <p:nvPicPr>
          <p:cNvPr id="3" name="Picture 2">
            <a:extLst>
              <a:ext uri="{FF2B5EF4-FFF2-40B4-BE49-F238E27FC236}">
                <a16:creationId xmlns:a16="http://schemas.microsoft.com/office/drawing/2014/main" id="{42B5E897-5EA7-0621-6730-D8CA48D21328}"/>
              </a:ext>
            </a:extLst>
          </p:cNvPr>
          <p:cNvPicPr>
            <a:picLocks noChangeAspect="1"/>
          </p:cNvPicPr>
          <p:nvPr/>
        </p:nvPicPr>
        <p:blipFill>
          <a:blip r:embed="rId3"/>
          <a:stretch>
            <a:fillRect/>
          </a:stretch>
        </p:blipFill>
        <p:spPr>
          <a:xfrm>
            <a:off x="317021" y="1140517"/>
            <a:ext cx="3870492" cy="1010572"/>
          </a:xfrm>
          <a:prstGeom prst="rect">
            <a:avLst/>
          </a:prstGeom>
        </p:spPr>
      </p:pic>
      <p:pic>
        <p:nvPicPr>
          <p:cNvPr id="10" name="Picture 9">
            <a:extLst>
              <a:ext uri="{FF2B5EF4-FFF2-40B4-BE49-F238E27FC236}">
                <a16:creationId xmlns:a16="http://schemas.microsoft.com/office/drawing/2014/main" id="{1139EBE3-0509-6426-805B-F32CB7A193EF}"/>
              </a:ext>
            </a:extLst>
          </p:cNvPr>
          <p:cNvPicPr>
            <a:picLocks noChangeAspect="1"/>
          </p:cNvPicPr>
          <p:nvPr/>
        </p:nvPicPr>
        <p:blipFill>
          <a:blip r:embed="rId4"/>
          <a:stretch>
            <a:fillRect/>
          </a:stretch>
        </p:blipFill>
        <p:spPr>
          <a:xfrm>
            <a:off x="5103103" y="1140517"/>
            <a:ext cx="2669297" cy="726049"/>
          </a:xfrm>
          <a:prstGeom prst="rect">
            <a:avLst/>
          </a:prstGeom>
        </p:spPr>
      </p:pic>
    </p:spTree>
    <p:extLst>
      <p:ext uri="{BB962C8B-B14F-4D97-AF65-F5344CB8AC3E}">
        <p14:creationId xmlns:p14="http://schemas.microsoft.com/office/powerpoint/2010/main" val="41115196"/>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E06103-8049-7A74-0C0B-27AC4D005C44}"/>
              </a:ext>
            </a:extLst>
          </p:cNvPr>
          <p:cNvSpPr>
            <a:spLocks noGrp="1"/>
          </p:cNvSpPr>
          <p:nvPr>
            <p:ph type="title"/>
          </p:nvPr>
        </p:nvSpPr>
        <p:spPr/>
        <p:txBody>
          <a:bodyPr/>
          <a:lstStyle/>
          <a:p>
            <a:r>
              <a:rPr lang="es-MX" sz="3600" b="1" i="0" dirty="0">
                <a:effectLst/>
                <a:latin typeface="-apple-system"/>
              </a:rPr>
              <a:t>Análisis FODA (DAFO) </a:t>
            </a:r>
            <a:endParaRPr lang="es-MX" sz="3600" dirty="0"/>
          </a:p>
        </p:txBody>
      </p:sp>
      <p:sp>
        <p:nvSpPr>
          <p:cNvPr id="5" name="Text Placeholder 4">
            <a:extLst>
              <a:ext uri="{FF2B5EF4-FFF2-40B4-BE49-F238E27FC236}">
                <a16:creationId xmlns:a16="http://schemas.microsoft.com/office/drawing/2014/main" id="{B84D76F8-C472-40EA-5B55-75489AA7498D}"/>
              </a:ext>
            </a:extLst>
          </p:cNvPr>
          <p:cNvSpPr>
            <a:spLocks noGrp="1"/>
          </p:cNvSpPr>
          <p:nvPr>
            <p:ph type="body" sz="quarter" idx="15"/>
          </p:nvPr>
        </p:nvSpPr>
        <p:spPr/>
        <p:txBody>
          <a:bodyPr/>
          <a:lstStyle/>
          <a:p>
            <a:endParaRPr lang="es-MX"/>
          </a:p>
        </p:txBody>
      </p:sp>
      <p:sp>
        <p:nvSpPr>
          <p:cNvPr id="6" name="Text Placeholder 5">
            <a:extLst>
              <a:ext uri="{FF2B5EF4-FFF2-40B4-BE49-F238E27FC236}">
                <a16:creationId xmlns:a16="http://schemas.microsoft.com/office/drawing/2014/main" id="{A967AEEC-F2FE-C477-BCC0-3D385C68E0DC}"/>
              </a:ext>
            </a:extLst>
          </p:cNvPr>
          <p:cNvSpPr>
            <a:spLocks noGrp="1"/>
          </p:cNvSpPr>
          <p:nvPr>
            <p:ph type="body" sz="quarter" idx="17"/>
          </p:nvPr>
        </p:nvSpPr>
        <p:spPr>
          <a:xfrm>
            <a:off x="251249" y="1062113"/>
            <a:ext cx="8640000" cy="2543021"/>
          </a:xfrm>
        </p:spPr>
        <p:txBody>
          <a:bodyPr>
            <a:normAutofit fontScale="70000" lnSpcReduction="20000"/>
          </a:bodyPr>
          <a:lstStyle/>
          <a:p>
            <a:pPr algn="just"/>
            <a:r>
              <a:rPr lang="es-MX" sz="2800" dirty="0">
                <a:latin typeface="-apple-system"/>
              </a:rPr>
              <a:t>Una vez que tengamos el DAFO detallado en mano, vamos a pasar del análisis a la estrategia mediante la combinación de factores. </a:t>
            </a:r>
          </a:p>
          <a:p>
            <a:pPr algn="just"/>
            <a:r>
              <a:rPr lang="es-MX" sz="2800" b="1" dirty="0">
                <a:latin typeface="-apple-system"/>
              </a:rPr>
              <a:t>Estrategias FO o estrategias ofensivas. </a:t>
            </a:r>
            <a:r>
              <a:rPr lang="es-MX" sz="2800" dirty="0">
                <a:latin typeface="-apple-system"/>
              </a:rPr>
              <a:t>Al fusionar fortalezas internas con oportunidades del exterior, se abren caminos de crecimiento y expansión. Por ejemplo, una empresa con un brillante equipo de desarrollo tecnológico, que supone una fortaleza interna, identifica una creciente necesidad por herramientas automatizadas de atención al cliente. Oportunidad externa. La estrategia FO consistiría en lanzar una nueva línea de productos basados en IA, aprovechando el talento interno y satisfaciendo la demanda emergente. </a:t>
            </a:r>
          </a:p>
        </p:txBody>
      </p:sp>
      <p:pic>
        <p:nvPicPr>
          <p:cNvPr id="9" name="Picture 8">
            <a:extLst>
              <a:ext uri="{FF2B5EF4-FFF2-40B4-BE49-F238E27FC236}">
                <a16:creationId xmlns:a16="http://schemas.microsoft.com/office/drawing/2014/main" id="{4A32EEC2-06AB-9004-98AF-5A1A6789F92D}"/>
              </a:ext>
            </a:extLst>
          </p:cNvPr>
          <p:cNvPicPr>
            <a:picLocks noChangeAspect="1"/>
          </p:cNvPicPr>
          <p:nvPr/>
        </p:nvPicPr>
        <p:blipFill>
          <a:blip r:embed="rId3"/>
          <a:stretch>
            <a:fillRect/>
          </a:stretch>
        </p:blipFill>
        <p:spPr>
          <a:xfrm>
            <a:off x="2970626" y="3388864"/>
            <a:ext cx="3272777" cy="1355080"/>
          </a:xfrm>
          <a:prstGeom prst="rect">
            <a:avLst/>
          </a:prstGeom>
        </p:spPr>
      </p:pic>
    </p:spTree>
    <p:extLst>
      <p:ext uri="{BB962C8B-B14F-4D97-AF65-F5344CB8AC3E}">
        <p14:creationId xmlns:p14="http://schemas.microsoft.com/office/powerpoint/2010/main" val="4279258294"/>
      </p:ext>
    </p:extLst>
  </p:cSld>
  <p:clrMapOvr>
    <a:masterClrMapping/>
  </p:clrMapOvr>
  <p:transition spd="med">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BEUuyvNbY_FoHPG4AVx6p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x9Sp3SakDBPo4EuBtkqx6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jITj5aIPoVjFXcyI5XEQR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2bUZFRso9H0n3DK8qlvcA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KMlDhfnAO8QlByZY05JFy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a6Ec9BLqKNhYGIIGSY_NeA"/>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63Kyq_ufDQHiHXUdHVPIb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tLP2nKuN8sP8Oh5EVqRWU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IHlAM4BrIq87DscbxqHao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1VAV1E5_MjjxTbiS2oSqmA"/>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QBIc6h1Gfr4zE5ICCfMyq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I5mfS_TEMlQCtDYbhKHHA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ajqXwvdS8PqaleaQ4v_hl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uU0Zw6OZr6gStQ6b1Wp8Y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t0Bn3ePpdz6L6LFHZZBe4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rnxeMd0X0RMcnVgMrct2Y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jkcFGeudofVjUfSWm95D0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heme1-extended">
  <a:themeElements>
    <a:clrScheme name="KnorrNeu2">
      <a:dk1>
        <a:sysClr val="windowText" lastClr="000000"/>
      </a:dk1>
      <a:lt1>
        <a:srgbClr val="FFFFFF"/>
      </a:lt1>
      <a:dk2>
        <a:srgbClr val="00457E"/>
      </a:dk2>
      <a:lt2>
        <a:srgbClr val="D8DCE5"/>
      </a:lt2>
      <a:accent1>
        <a:srgbClr val="3F7AB6"/>
      </a:accent1>
      <a:accent2>
        <a:srgbClr val="9CB0BF"/>
      </a:accent2>
      <a:accent3>
        <a:srgbClr val="DA931A"/>
      </a:accent3>
      <a:accent4>
        <a:srgbClr val="B7C72A"/>
      </a:accent4>
      <a:accent5>
        <a:srgbClr val="C1001F"/>
      </a:accent5>
      <a:accent6>
        <a:srgbClr val="00B5E2"/>
      </a:accent6>
      <a:hlink>
        <a:srgbClr val="95A0B9"/>
      </a:hlink>
      <a:folHlink>
        <a:srgbClr val="465C6D"/>
      </a:folHlink>
    </a:clrScheme>
    <a:fontScheme name="KB_2012">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9525">
          <a:noFill/>
        </a:ln>
      </a:spPr>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lgn="l">
          <a:defRPr sz="14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72000" tIns="36000" rIns="72000" bIns="36000" rtlCol="0">
        <a:spAutoFit/>
      </a:bodyPr>
      <a:lstStyle>
        <a:defPPr marL="177800" indent="-177800" algn="l">
          <a:buClr>
            <a:schemeClr val="tx2"/>
          </a:buClr>
          <a:buFont typeface="Wingdings" panose="05000000000000000000" pitchFamily="2" charset="2"/>
          <a:buChar char="§"/>
          <a:defRPr sz="1400" dirty="0" err="1" smtClean="0"/>
        </a:defPPr>
      </a:lstStyle>
    </a:txDef>
  </a:objectDefaults>
  <a:extraClrSchemeLst/>
  <a:extLst>
    <a:ext uri="{05A4C25C-085E-4340-85A3-A5531E510DB2}">
      <thm15:themeFamily xmlns:thm15="http://schemas.microsoft.com/office/thememl/2012/main" name="Präsentation1" id="{A48211CC-A0A3-4BEF-9049-B3997DB14682}" vid="{1E16DEBE-1FD5-43E9-A25E-8DEE4CB54F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90</TotalTime>
  <Words>4171</Words>
  <Application>Microsoft Office PowerPoint</Application>
  <PresentationFormat>On-screen Show (16:9)</PresentationFormat>
  <Paragraphs>115</Paragraphs>
  <Slides>20</Slides>
  <Notes>19</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6" baseType="lpstr">
      <vt:lpstr>-apple-system</vt:lpstr>
      <vt:lpstr>Arial</vt:lpstr>
      <vt:lpstr>Calibri</vt:lpstr>
      <vt:lpstr>Wingdings 2</vt:lpstr>
      <vt:lpstr>Theme1-extended</vt:lpstr>
      <vt:lpstr>think-cell Slide</vt:lpstr>
      <vt:lpstr>Estrategias y Análisis</vt:lpstr>
      <vt:lpstr>PowerPoint Presentation</vt:lpstr>
      <vt:lpstr>¿Por qué el análisis estratégico es clave para el éxito en la empresa?</vt:lpstr>
      <vt:lpstr>¿Por qué el análisis estratégico es clave para el éxito en la empresa?</vt:lpstr>
      <vt:lpstr>¿Por qué el análisis estratégico es clave para el éxito en la empresa?</vt:lpstr>
      <vt:lpstr>Herramientas</vt:lpstr>
      <vt:lpstr>Análisis FODA (DAFO) </vt:lpstr>
      <vt:lpstr>Análisis FODA (DAFO) </vt:lpstr>
      <vt:lpstr>Análisis FODA (DAFO) </vt:lpstr>
      <vt:lpstr>Análisis FODA (DAFO) </vt:lpstr>
      <vt:lpstr>5 fuerzas de Porter para medir la competitividad de la industria</vt:lpstr>
      <vt:lpstr>5 fuerzas de Porter para medir la competitividad de la industria</vt:lpstr>
      <vt:lpstr>¿Qué ofrece el análisis de las cinco fuerzas de Porter? </vt:lpstr>
      <vt:lpstr>PowerPoint Presentation</vt:lpstr>
      <vt:lpstr>PowerPoint Presentation</vt:lpstr>
      <vt:lpstr>Herramienta PESTEL</vt:lpstr>
      <vt:lpstr>Matriz BCG o caja de Boston para medir crecimiento y cuota de mercado</vt:lpstr>
      <vt:lpstr>Matriz BCG o caja de Boston para medir crecimiento y cuota de mercado</vt:lpstr>
      <vt:lpstr>Matriz Ansoff</vt:lpstr>
      <vt:lpstr>Matriz Ansoff. ¿Cómo interpretamos los resultados?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Sosa, Jose</dc:creator>
  <cp:lastModifiedBy>Sosa, Jose</cp:lastModifiedBy>
  <cp:revision>2</cp:revision>
  <dcterms:created xsi:type="dcterms:W3CDTF">2024-06-03T20:58:40Z</dcterms:created>
  <dcterms:modified xsi:type="dcterms:W3CDTF">2024-06-03T22:32:53Z</dcterms:modified>
</cp:coreProperties>
</file>